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751" r:id="rId5"/>
  </p:sldMasterIdLst>
  <p:notesMasterIdLst>
    <p:notesMasterId r:id="rId17"/>
  </p:notesMasterIdLst>
  <p:sldIdLst>
    <p:sldId id="2777" r:id="rId6"/>
    <p:sldId id="2776" r:id="rId7"/>
    <p:sldId id="2775" r:id="rId8"/>
    <p:sldId id="2774" r:id="rId9"/>
    <p:sldId id="2773" r:id="rId10"/>
    <p:sldId id="2772" r:id="rId11"/>
    <p:sldId id="2771" r:id="rId12"/>
    <p:sldId id="2770" r:id="rId13"/>
    <p:sldId id="2769" r:id="rId14"/>
    <p:sldId id="2768" r:id="rId15"/>
    <p:sldId id="2767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059239-910C-4A0B-814E-390AAD8A2E23}" v="8" dt="2021-10-08T10:30:57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04" autoAdjust="0"/>
  </p:normalViewPr>
  <p:slideViewPr>
    <p:cSldViewPr snapToGrid="0">
      <p:cViewPr varScale="1">
        <p:scale>
          <a:sx n="59" d="100"/>
          <a:sy n="59" d="100"/>
        </p:scale>
        <p:origin x="9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Lewandowska" userId="b0d4a11c-8a58-4418-a77c-7f296529f607" providerId="ADAL" clId="{73059239-910C-4A0B-814E-390AAD8A2E23}"/>
    <pc:docChg chg="undo redo custSel delSld modSld sldOrd delMainMaster">
      <pc:chgData name="Joanna Lewandowska" userId="b0d4a11c-8a58-4418-a77c-7f296529f607" providerId="ADAL" clId="{73059239-910C-4A0B-814E-390AAD8A2E23}" dt="2021-10-08T10:38:31.150" v="944" actId="20577"/>
      <pc:docMkLst>
        <pc:docMk/>
      </pc:docMkLst>
      <pc:sldChg chg="addSp modSp del mod">
        <pc:chgData name="Joanna Lewandowska" userId="b0d4a11c-8a58-4418-a77c-7f296529f607" providerId="ADAL" clId="{73059239-910C-4A0B-814E-390AAD8A2E23}" dt="2021-10-08T10:31:23.208" v="943" actId="47"/>
        <pc:sldMkLst>
          <pc:docMk/>
          <pc:sldMk cId="167364841" sldId="2762"/>
        </pc:sldMkLst>
        <pc:spChg chg="add mod">
          <ac:chgData name="Joanna Lewandowska" userId="b0d4a11c-8a58-4418-a77c-7f296529f607" providerId="ADAL" clId="{73059239-910C-4A0B-814E-390AAD8A2E23}" dt="2021-10-07T12:30:17.863" v="117" actId="20577"/>
          <ac:spMkLst>
            <pc:docMk/>
            <pc:sldMk cId="167364841" sldId="2762"/>
            <ac:spMk id="5" creationId="{B9153FE4-A743-4CA0-A81A-B2E9B42E8729}"/>
          </ac:spMkLst>
        </pc:spChg>
      </pc:sldChg>
      <pc:sldChg chg="addSp modSp mod">
        <pc:chgData name="Joanna Lewandowska" userId="b0d4a11c-8a58-4418-a77c-7f296529f607" providerId="ADAL" clId="{73059239-910C-4A0B-814E-390AAD8A2E23}" dt="2021-10-08T10:30:57.055" v="942"/>
        <pc:sldMkLst>
          <pc:docMk/>
          <pc:sldMk cId="3724405193" sldId="2768"/>
        </pc:sldMkLst>
        <pc:spChg chg="mod">
          <ac:chgData name="Joanna Lewandowska" userId="b0d4a11c-8a58-4418-a77c-7f296529f607" providerId="ADAL" clId="{73059239-910C-4A0B-814E-390AAD8A2E23}" dt="2021-10-08T10:30:47.197" v="941" actId="20577"/>
          <ac:spMkLst>
            <pc:docMk/>
            <pc:sldMk cId="3724405193" sldId="2768"/>
            <ac:spMk id="14" creationId="{E7290BD0-E1E8-4726-8916-279457DA99BB}"/>
          </ac:spMkLst>
        </pc:spChg>
        <pc:spChg chg="add mod">
          <ac:chgData name="Joanna Lewandowska" userId="b0d4a11c-8a58-4418-a77c-7f296529f607" providerId="ADAL" clId="{73059239-910C-4A0B-814E-390AAD8A2E23}" dt="2021-10-08T10:30:57.055" v="942"/>
          <ac:spMkLst>
            <pc:docMk/>
            <pc:sldMk cId="3724405193" sldId="2768"/>
            <ac:spMk id="16" creationId="{C1895295-F416-4E4F-9580-56E0C81AE747}"/>
          </ac:spMkLst>
        </pc:spChg>
      </pc:sldChg>
      <pc:sldChg chg="addSp modSp mod">
        <pc:chgData name="Joanna Lewandowska" userId="b0d4a11c-8a58-4418-a77c-7f296529f607" providerId="ADAL" clId="{73059239-910C-4A0B-814E-390AAD8A2E23}" dt="2021-10-08T10:29:26.515" v="934" actId="20577"/>
        <pc:sldMkLst>
          <pc:docMk/>
          <pc:sldMk cId="884212800" sldId="2769"/>
        </pc:sldMkLst>
        <pc:spChg chg="mod">
          <ac:chgData name="Joanna Lewandowska" userId="b0d4a11c-8a58-4418-a77c-7f296529f607" providerId="ADAL" clId="{73059239-910C-4A0B-814E-390AAD8A2E23}" dt="2021-10-08T10:29:26.515" v="934" actId="20577"/>
          <ac:spMkLst>
            <pc:docMk/>
            <pc:sldMk cId="884212800" sldId="2769"/>
            <ac:spMk id="13" creationId="{7AD636EC-F594-445C-A375-2EF42C7F470C}"/>
          </ac:spMkLst>
        </pc:spChg>
        <pc:spChg chg="add mod">
          <ac:chgData name="Joanna Lewandowska" userId="b0d4a11c-8a58-4418-a77c-7f296529f607" providerId="ADAL" clId="{73059239-910C-4A0B-814E-390AAD8A2E23}" dt="2021-10-08T10:29:24.374" v="933"/>
          <ac:spMkLst>
            <pc:docMk/>
            <pc:sldMk cId="884212800" sldId="2769"/>
            <ac:spMk id="32" creationId="{18634A4F-332E-4779-93E6-8C32D93D8688}"/>
          </ac:spMkLst>
        </pc:spChg>
      </pc:sldChg>
      <pc:sldChg chg="modSp mod">
        <pc:chgData name="Joanna Lewandowska" userId="b0d4a11c-8a58-4418-a77c-7f296529f607" providerId="ADAL" clId="{73059239-910C-4A0B-814E-390AAD8A2E23}" dt="2021-10-08T10:27:37.874" v="912" actId="20577"/>
        <pc:sldMkLst>
          <pc:docMk/>
          <pc:sldMk cId="2486933068" sldId="2770"/>
        </pc:sldMkLst>
        <pc:spChg chg="mod">
          <ac:chgData name="Joanna Lewandowska" userId="b0d4a11c-8a58-4418-a77c-7f296529f607" providerId="ADAL" clId="{73059239-910C-4A0B-814E-390AAD8A2E23}" dt="2021-10-08T10:27:37.874" v="912" actId="20577"/>
          <ac:spMkLst>
            <pc:docMk/>
            <pc:sldMk cId="2486933068" sldId="2770"/>
            <ac:spMk id="12" creationId="{A68BC834-6BD4-48DF-980B-E0449EE8FE6B}"/>
          </ac:spMkLst>
        </pc:spChg>
      </pc:sldChg>
      <pc:sldChg chg="modSp mod">
        <pc:chgData name="Joanna Lewandowska" userId="b0d4a11c-8a58-4418-a77c-7f296529f607" providerId="ADAL" clId="{73059239-910C-4A0B-814E-390AAD8A2E23}" dt="2021-10-08T10:26:20.417" v="901" actId="20577"/>
        <pc:sldMkLst>
          <pc:docMk/>
          <pc:sldMk cId="2821838641" sldId="2771"/>
        </pc:sldMkLst>
        <pc:spChg chg="mod">
          <ac:chgData name="Joanna Lewandowska" userId="b0d4a11c-8a58-4418-a77c-7f296529f607" providerId="ADAL" clId="{73059239-910C-4A0B-814E-390AAD8A2E23}" dt="2021-10-08T10:26:20.417" v="901" actId="20577"/>
          <ac:spMkLst>
            <pc:docMk/>
            <pc:sldMk cId="2821838641" sldId="2771"/>
            <ac:spMk id="12" creationId="{A68BC834-6BD4-48DF-980B-E0449EE8FE6B}"/>
          </ac:spMkLst>
        </pc:spChg>
      </pc:sldChg>
      <pc:sldChg chg="modSp mod">
        <pc:chgData name="Joanna Lewandowska" userId="b0d4a11c-8a58-4418-a77c-7f296529f607" providerId="ADAL" clId="{73059239-910C-4A0B-814E-390AAD8A2E23}" dt="2021-10-08T10:38:31.150" v="944" actId="20577"/>
        <pc:sldMkLst>
          <pc:docMk/>
          <pc:sldMk cId="2516047761" sldId="2772"/>
        </pc:sldMkLst>
        <pc:spChg chg="mod">
          <ac:chgData name="Joanna Lewandowska" userId="b0d4a11c-8a58-4418-a77c-7f296529f607" providerId="ADAL" clId="{73059239-910C-4A0B-814E-390AAD8A2E23}" dt="2021-10-08T10:38:31.150" v="944" actId="20577"/>
          <ac:spMkLst>
            <pc:docMk/>
            <pc:sldMk cId="2516047761" sldId="2772"/>
            <ac:spMk id="12" creationId="{A68BC834-6BD4-48DF-980B-E0449EE8FE6B}"/>
          </ac:spMkLst>
        </pc:spChg>
      </pc:sldChg>
      <pc:sldChg chg="addSp delSp modSp mod">
        <pc:chgData name="Joanna Lewandowska" userId="b0d4a11c-8a58-4418-a77c-7f296529f607" providerId="ADAL" clId="{73059239-910C-4A0B-814E-390AAD8A2E23}" dt="2021-10-08T10:22:45.508" v="864" actId="478"/>
        <pc:sldMkLst>
          <pc:docMk/>
          <pc:sldMk cId="3448724336" sldId="2773"/>
        </pc:sldMkLst>
        <pc:spChg chg="mod">
          <ac:chgData name="Joanna Lewandowska" userId="b0d4a11c-8a58-4418-a77c-7f296529f607" providerId="ADAL" clId="{73059239-910C-4A0B-814E-390AAD8A2E23}" dt="2021-10-08T10:22:42.983" v="863" actId="20577"/>
          <ac:spMkLst>
            <pc:docMk/>
            <pc:sldMk cId="3448724336" sldId="2773"/>
            <ac:spMk id="12" creationId="{A68BC834-6BD4-48DF-980B-E0449EE8FE6B}"/>
          </ac:spMkLst>
        </pc:spChg>
        <pc:spChg chg="add del mod">
          <ac:chgData name="Joanna Lewandowska" userId="b0d4a11c-8a58-4418-a77c-7f296529f607" providerId="ADAL" clId="{73059239-910C-4A0B-814E-390AAD8A2E23}" dt="2021-10-08T10:22:45.508" v="864" actId="478"/>
          <ac:spMkLst>
            <pc:docMk/>
            <pc:sldMk cId="3448724336" sldId="2773"/>
            <ac:spMk id="32" creationId="{19DA6A23-AA58-40E9-AAB5-D37E4D3C9807}"/>
          </ac:spMkLst>
        </pc:spChg>
      </pc:sldChg>
      <pc:sldChg chg="modSp mod">
        <pc:chgData name="Joanna Lewandowska" userId="b0d4a11c-8a58-4418-a77c-7f296529f607" providerId="ADAL" clId="{73059239-910C-4A0B-814E-390AAD8A2E23}" dt="2021-10-08T10:17:35.430" v="767" actId="20577"/>
        <pc:sldMkLst>
          <pc:docMk/>
          <pc:sldMk cId="2151272490" sldId="2774"/>
        </pc:sldMkLst>
        <pc:spChg chg="mod">
          <ac:chgData name="Joanna Lewandowska" userId="b0d4a11c-8a58-4418-a77c-7f296529f607" providerId="ADAL" clId="{73059239-910C-4A0B-814E-390AAD8A2E23}" dt="2021-10-08T10:17:35.430" v="767" actId="20577"/>
          <ac:spMkLst>
            <pc:docMk/>
            <pc:sldMk cId="2151272490" sldId="2774"/>
            <ac:spMk id="12" creationId="{A68BC834-6BD4-48DF-980B-E0449EE8FE6B}"/>
          </ac:spMkLst>
        </pc:spChg>
      </pc:sldChg>
      <pc:sldChg chg="addSp modSp mod">
        <pc:chgData name="Joanna Lewandowska" userId="b0d4a11c-8a58-4418-a77c-7f296529f607" providerId="ADAL" clId="{73059239-910C-4A0B-814E-390AAD8A2E23}" dt="2021-10-08T10:29:51.271" v="936"/>
        <pc:sldMkLst>
          <pc:docMk/>
          <pc:sldMk cId="80741071" sldId="2775"/>
        </pc:sldMkLst>
        <pc:spChg chg="mod">
          <ac:chgData name="Joanna Lewandowska" userId="b0d4a11c-8a58-4418-a77c-7f296529f607" providerId="ADAL" clId="{73059239-910C-4A0B-814E-390AAD8A2E23}" dt="2021-10-08T10:29:51.271" v="936"/>
          <ac:spMkLst>
            <pc:docMk/>
            <pc:sldMk cId="80741071" sldId="2775"/>
            <ac:spMk id="13" creationId="{7AD636EC-F594-445C-A375-2EF42C7F470C}"/>
          </ac:spMkLst>
        </pc:spChg>
        <pc:spChg chg="add mod">
          <ac:chgData name="Joanna Lewandowska" userId="b0d4a11c-8a58-4418-a77c-7f296529f607" providerId="ADAL" clId="{73059239-910C-4A0B-814E-390AAD8A2E23}" dt="2021-10-08T09:59:05.128" v="614" actId="20577"/>
          <ac:spMkLst>
            <pc:docMk/>
            <pc:sldMk cId="80741071" sldId="2775"/>
            <ac:spMk id="32" creationId="{9CAEA8D4-76F5-4F87-8689-4D4104A4E323}"/>
          </ac:spMkLst>
        </pc:spChg>
      </pc:sldChg>
      <pc:sldChg chg="modSp mod ord">
        <pc:chgData name="Joanna Lewandowska" userId="b0d4a11c-8a58-4418-a77c-7f296529f607" providerId="ADAL" clId="{73059239-910C-4A0B-814E-390AAD8A2E23}" dt="2021-10-08T10:26:57.446" v="908" actId="20577"/>
        <pc:sldMkLst>
          <pc:docMk/>
          <pc:sldMk cId="2689691931" sldId="2776"/>
        </pc:sldMkLst>
        <pc:spChg chg="mod">
          <ac:chgData name="Joanna Lewandowska" userId="b0d4a11c-8a58-4418-a77c-7f296529f607" providerId="ADAL" clId="{73059239-910C-4A0B-814E-390AAD8A2E23}" dt="2021-10-08T10:26:57.446" v="908" actId="20577"/>
          <ac:spMkLst>
            <pc:docMk/>
            <pc:sldMk cId="2689691931" sldId="2776"/>
            <ac:spMk id="12" creationId="{A68BC834-6BD4-48DF-980B-E0449EE8FE6B}"/>
          </ac:spMkLst>
        </pc:spChg>
      </pc:sldChg>
      <pc:sldChg chg="addSp delSp modSp mod">
        <pc:chgData name="Joanna Lewandowska" userId="b0d4a11c-8a58-4418-a77c-7f296529f607" providerId="ADAL" clId="{73059239-910C-4A0B-814E-390AAD8A2E23}" dt="2021-10-08T10:30:36.349" v="940"/>
        <pc:sldMkLst>
          <pc:docMk/>
          <pc:sldMk cId="89650492" sldId="2777"/>
        </pc:sldMkLst>
        <pc:spChg chg="mod">
          <ac:chgData name="Joanna Lewandowska" userId="b0d4a11c-8a58-4418-a77c-7f296529f607" providerId="ADAL" clId="{73059239-910C-4A0B-814E-390AAD8A2E23}" dt="2021-10-08T09:41:48.465" v="150" actId="20578"/>
          <ac:spMkLst>
            <pc:docMk/>
            <pc:sldMk cId="89650492" sldId="2777"/>
            <ac:spMk id="10" creationId="{F6180E30-166A-483D-BA83-844F5865E2F9}"/>
          </ac:spMkLst>
        </pc:spChg>
        <pc:spChg chg="add mod">
          <ac:chgData name="Joanna Lewandowska" userId="b0d4a11c-8a58-4418-a77c-7f296529f607" providerId="ADAL" clId="{73059239-910C-4A0B-814E-390AAD8A2E23}" dt="2021-10-08T09:46:35.281" v="418" actId="1076"/>
          <ac:spMkLst>
            <pc:docMk/>
            <pc:sldMk cId="89650492" sldId="2777"/>
            <ac:spMk id="11" creationId="{EEE08294-33B2-434E-B6D2-DFBA3278090F}"/>
          </ac:spMkLst>
        </pc:spChg>
        <pc:spChg chg="mod">
          <ac:chgData name="Joanna Lewandowska" userId="b0d4a11c-8a58-4418-a77c-7f296529f607" providerId="ADAL" clId="{73059239-910C-4A0B-814E-390AAD8A2E23}" dt="2021-10-08T10:30:36.349" v="940"/>
          <ac:spMkLst>
            <pc:docMk/>
            <pc:sldMk cId="89650492" sldId="2777"/>
            <ac:spMk id="14" creationId="{E7290BD0-E1E8-4726-8916-279457DA99BB}"/>
          </ac:spMkLst>
        </pc:spChg>
        <pc:spChg chg="mod">
          <ac:chgData name="Joanna Lewandowska" userId="b0d4a11c-8a58-4418-a77c-7f296529f607" providerId="ADAL" clId="{73059239-910C-4A0B-814E-390AAD8A2E23}" dt="2021-10-08T09:41:48.465" v="150" actId="20578"/>
          <ac:spMkLst>
            <pc:docMk/>
            <pc:sldMk cId="89650492" sldId="2777"/>
            <ac:spMk id="21" creationId="{5F15351E-635A-4A2C-9265-8AB6046E40EB}"/>
          </ac:spMkLst>
        </pc:spChg>
        <pc:spChg chg="mod">
          <ac:chgData name="Joanna Lewandowska" userId="b0d4a11c-8a58-4418-a77c-7f296529f607" providerId="ADAL" clId="{73059239-910C-4A0B-814E-390AAD8A2E23}" dt="2021-10-08T09:41:48.465" v="150" actId="20578"/>
          <ac:spMkLst>
            <pc:docMk/>
            <pc:sldMk cId="89650492" sldId="2777"/>
            <ac:spMk id="22" creationId="{0DB64F43-BED9-43CC-A40B-BD9E4A220C64}"/>
          </ac:spMkLst>
        </pc:spChg>
        <pc:spChg chg="mod">
          <ac:chgData name="Joanna Lewandowska" userId="b0d4a11c-8a58-4418-a77c-7f296529f607" providerId="ADAL" clId="{73059239-910C-4A0B-814E-390AAD8A2E23}" dt="2021-10-08T09:41:48.465" v="150" actId="20578"/>
          <ac:spMkLst>
            <pc:docMk/>
            <pc:sldMk cId="89650492" sldId="2777"/>
            <ac:spMk id="23" creationId="{C95FF663-55FC-4CC1-9432-02782EF5B9FF}"/>
          </ac:spMkLst>
        </pc:spChg>
        <pc:spChg chg="mod">
          <ac:chgData name="Joanna Lewandowska" userId="b0d4a11c-8a58-4418-a77c-7f296529f607" providerId="ADAL" clId="{73059239-910C-4A0B-814E-390AAD8A2E23}" dt="2021-10-08T09:41:48.465" v="150" actId="20578"/>
          <ac:spMkLst>
            <pc:docMk/>
            <pc:sldMk cId="89650492" sldId="2777"/>
            <ac:spMk id="24" creationId="{77758BFB-0DC0-412F-8BF1-F3D7D1CA0D67}"/>
          </ac:spMkLst>
        </pc:spChg>
        <pc:spChg chg="mod">
          <ac:chgData name="Joanna Lewandowska" userId="b0d4a11c-8a58-4418-a77c-7f296529f607" providerId="ADAL" clId="{73059239-910C-4A0B-814E-390AAD8A2E23}" dt="2021-10-08T09:41:48.465" v="150" actId="20578"/>
          <ac:spMkLst>
            <pc:docMk/>
            <pc:sldMk cId="89650492" sldId="2777"/>
            <ac:spMk id="26" creationId="{522442A2-390F-4A17-BABA-24B8EC3650C4}"/>
          </ac:spMkLst>
        </pc:spChg>
        <pc:spChg chg="mod">
          <ac:chgData name="Joanna Lewandowska" userId="b0d4a11c-8a58-4418-a77c-7f296529f607" providerId="ADAL" clId="{73059239-910C-4A0B-814E-390AAD8A2E23}" dt="2021-10-08T09:41:48.465" v="150" actId="20578"/>
          <ac:spMkLst>
            <pc:docMk/>
            <pc:sldMk cId="89650492" sldId="2777"/>
            <ac:spMk id="27" creationId="{16B6BE08-1892-4C0F-9CD8-097231917389}"/>
          </ac:spMkLst>
        </pc:spChg>
        <pc:spChg chg="mod">
          <ac:chgData name="Joanna Lewandowska" userId="b0d4a11c-8a58-4418-a77c-7f296529f607" providerId="ADAL" clId="{73059239-910C-4A0B-814E-390AAD8A2E23}" dt="2021-10-08T09:41:48.465" v="150" actId="20578"/>
          <ac:spMkLst>
            <pc:docMk/>
            <pc:sldMk cId="89650492" sldId="2777"/>
            <ac:spMk id="28" creationId="{FC737598-D18B-4A75-AA30-1A6CA12D65C1}"/>
          </ac:spMkLst>
        </pc:spChg>
        <pc:spChg chg="mod">
          <ac:chgData name="Joanna Lewandowska" userId="b0d4a11c-8a58-4418-a77c-7f296529f607" providerId="ADAL" clId="{73059239-910C-4A0B-814E-390AAD8A2E23}" dt="2021-10-08T09:41:48.465" v="150" actId="20578"/>
          <ac:spMkLst>
            <pc:docMk/>
            <pc:sldMk cId="89650492" sldId="2777"/>
            <ac:spMk id="29" creationId="{7BA06E47-8540-4EA6-A38A-7274A167B464}"/>
          </ac:spMkLst>
        </pc:spChg>
        <pc:spChg chg="mod">
          <ac:chgData name="Joanna Lewandowska" userId="b0d4a11c-8a58-4418-a77c-7f296529f607" providerId="ADAL" clId="{73059239-910C-4A0B-814E-390AAD8A2E23}" dt="2021-10-08T09:41:48.465" v="150" actId="20578"/>
          <ac:spMkLst>
            <pc:docMk/>
            <pc:sldMk cId="89650492" sldId="2777"/>
            <ac:spMk id="30" creationId="{F8271E8E-1AF8-40EB-B1FD-7A518901D275}"/>
          </ac:spMkLst>
        </pc:spChg>
        <pc:spChg chg="mod">
          <ac:chgData name="Joanna Lewandowska" userId="b0d4a11c-8a58-4418-a77c-7f296529f607" providerId="ADAL" clId="{73059239-910C-4A0B-814E-390AAD8A2E23}" dt="2021-10-08T09:41:48.465" v="150" actId="20578"/>
          <ac:spMkLst>
            <pc:docMk/>
            <pc:sldMk cId="89650492" sldId="2777"/>
            <ac:spMk id="31" creationId="{76380B7D-2FEA-4734-91A1-F6E27D6BABAD}"/>
          </ac:spMkLst>
        </pc:spChg>
        <pc:spChg chg="add del mod">
          <ac:chgData name="Joanna Lewandowska" userId="b0d4a11c-8a58-4418-a77c-7f296529f607" providerId="ADAL" clId="{73059239-910C-4A0B-814E-390AAD8A2E23}" dt="2021-10-08T09:43:58.573" v="289"/>
          <ac:spMkLst>
            <pc:docMk/>
            <pc:sldMk cId="89650492" sldId="2777"/>
            <ac:spMk id="32" creationId="{C9AFA081-64B1-4479-8A55-5DF151214BB1}"/>
          </ac:spMkLst>
        </pc:spChg>
        <pc:spChg chg="add del mod">
          <ac:chgData name="Joanna Lewandowska" userId="b0d4a11c-8a58-4418-a77c-7f296529f607" providerId="ADAL" clId="{73059239-910C-4A0B-814E-390AAD8A2E23}" dt="2021-10-08T09:43:58.573" v="287" actId="478"/>
          <ac:spMkLst>
            <pc:docMk/>
            <pc:sldMk cId="89650492" sldId="2777"/>
            <ac:spMk id="33" creationId="{63ACB0D3-12E9-4688-82FF-7B8DAE357B69}"/>
          </ac:spMkLst>
        </pc:spChg>
        <pc:grpChg chg="mod">
          <ac:chgData name="Joanna Lewandowska" userId="b0d4a11c-8a58-4418-a77c-7f296529f607" providerId="ADAL" clId="{73059239-910C-4A0B-814E-390AAD8A2E23}" dt="2021-10-08T09:41:48.465" v="150" actId="20578"/>
          <ac:grpSpMkLst>
            <pc:docMk/>
            <pc:sldMk cId="89650492" sldId="2777"/>
            <ac:grpSpMk id="4" creationId="{4C9D102D-0A64-4F0D-A06E-CA28E9138D65}"/>
          </ac:grpSpMkLst>
        </pc:grpChg>
        <pc:grpChg chg="mod">
          <ac:chgData name="Joanna Lewandowska" userId="b0d4a11c-8a58-4418-a77c-7f296529f607" providerId="ADAL" clId="{73059239-910C-4A0B-814E-390AAD8A2E23}" dt="2021-10-08T09:41:48.465" v="150" actId="20578"/>
          <ac:grpSpMkLst>
            <pc:docMk/>
            <pc:sldMk cId="89650492" sldId="2777"/>
            <ac:grpSpMk id="6" creationId="{8409D865-18D5-4C47-A949-FB6E895213EE}"/>
          </ac:grpSpMkLst>
        </pc:grpChg>
        <pc:grpChg chg="mod">
          <ac:chgData name="Joanna Lewandowska" userId="b0d4a11c-8a58-4418-a77c-7f296529f607" providerId="ADAL" clId="{73059239-910C-4A0B-814E-390AAD8A2E23}" dt="2021-10-08T09:41:48.465" v="150" actId="20578"/>
          <ac:grpSpMkLst>
            <pc:docMk/>
            <pc:sldMk cId="89650492" sldId="2777"/>
            <ac:grpSpMk id="7" creationId="{AE75D348-D52B-4256-85CF-38E40C9BECCA}"/>
          </ac:grpSpMkLst>
        </pc:grpChg>
        <pc:grpChg chg="mod">
          <ac:chgData name="Joanna Lewandowska" userId="b0d4a11c-8a58-4418-a77c-7f296529f607" providerId="ADAL" clId="{73059239-910C-4A0B-814E-390AAD8A2E23}" dt="2021-10-08T09:41:48.465" v="150" actId="20578"/>
          <ac:grpSpMkLst>
            <pc:docMk/>
            <pc:sldMk cId="89650492" sldId="2777"/>
            <ac:grpSpMk id="8" creationId="{79F21BBB-FD6B-4A53-8601-6539F73E82C0}"/>
          </ac:grpSpMkLst>
        </pc:grpChg>
        <pc:grpChg chg="mod">
          <ac:chgData name="Joanna Lewandowska" userId="b0d4a11c-8a58-4418-a77c-7f296529f607" providerId="ADAL" clId="{73059239-910C-4A0B-814E-390AAD8A2E23}" dt="2021-10-08T09:41:48.465" v="150" actId="20578"/>
          <ac:grpSpMkLst>
            <pc:docMk/>
            <pc:sldMk cId="89650492" sldId="2777"/>
            <ac:grpSpMk id="9" creationId="{1B7AA412-30D5-40DA-AAA2-CF9437E29613}"/>
          </ac:grpSpMkLst>
        </pc:grpChg>
        <pc:cxnChg chg="mod">
          <ac:chgData name="Joanna Lewandowska" userId="b0d4a11c-8a58-4418-a77c-7f296529f607" providerId="ADAL" clId="{73059239-910C-4A0B-814E-390AAD8A2E23}" dt="2021-10-08T09:41:48.465" v="150" actId="20578"/>
          <ac:cxnSpMkLst>
            <pc:docMk/>
            <pc:sldMk cId="89650492" sldId="2777"/>
            <ac:cxnSpMk id="25" creationId="{96A29B8E-CA16-42D0-8726-591316417CDF}"/>
          </ac:cxnSpMkLst>
        </pc:cxnChg>
      </pc:sldChg>
      <pc:sldMasterChg chg="del delSldLayout">
        <pc:chgData name="Joanna Lewandowska" userId="b0d4a11c-8a58-4418-a77c-7f296529f607" providerId="ADAL" clId="{73059239-910C-4A0B-814E-390AAD8A2E23}" dt="2021-10-08T10:31:23.208" v="943" actId="47"/>
        <pc:sldMasterMkLst>
          <pc:docMk/>
          <pc:sldMasterMk cId="2192125886" sldId="2147483730"/>
        </pc:sldMasterMkLst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366449849" sldId="2147483731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3518920654" sldId="2147483732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3245228938" sldId="2147483733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2788891181" sldId="2147483734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2093802770" sldId="2147483735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1131897406" sldId="2147483736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2697788103" sldId="2147483737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2006879489" sldId="2147483738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1637649853" sldId="2147483739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1143952981" sldId="2147483740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3528874811" sldId="2147483741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815801471" sldId="2147483742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19132479" sldId="2147483743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3092848995" sldId="2147483744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1539425277" sldId="2147483745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1488042000" sldId="2147483746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2526216401" sldId="2147483747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4240474172" sldId="2147483748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2827061614" sldId="2147483749"/>
          </pc:sldLayoutMkLst>
        </pc:sldLayoutChg>
        <pc:sldLayoutChg chg="del">
          <pc:chgData name="Joanna Lewandowska" userId="b0d4a11c-8a58-4418-a77c-7f296529f607" providerId="ADAL" clId="{73059239-910C-4A0B-814E-390AAD8A2E23}" dt="2021-10-08T10:31:23.208" v="943" actId="47"/>
          <pc:sldLayoutMkLst>
            <pc:docMk/>
            <pc:sldMasterMk cId="2192125886" sldId="2147483730"/>
            <pc:sldLayoutMk cId="3332863741" sldId="2147483750"/>
          </pc:sldLayoutMkLst>
        </pc:sldLayoutChg>
      </pc:sldMasterChg>
    </pc:docChg>
  </pc:docChgLst>
  <pc:docChgLst>
    <pc:chgData name="Beata Wujtewicz" userId="e6824c3a-f331-4509-8320-870729d9292f" providerId="ADAL" clId="{92C2CD3B-94D0-4ECD-9006-C071795D5CD5}"/>
    <pc:docChg chg="undo custSel addSld delSld modSld delMainMaster">
      <pc:chgData name="Beata Wujtewicz" userId="e6824c3a-f331-4509-8320-870729d9292f" providerId="ADAL" clId="{92C2CD3B-94D0-4ECD-9006-C071795D5CD5}" dt="2021-09-20T10:24:49.118" v="960" actId="478"/>
      <pc:docMkLst>
        <pc:docMk/>
      </pc:docMkLst>
      <pc:sldChg chg="del">
        <pc:chgData name="Beata Wujtewicz" userId="e6824c3a-f331-4509-8320-870729d9292f" providerId="ADAL" clId="{92C2CD3B-94D0-4ECD-9006-C071795D5CD5}" dt="2021-08-31T15:41:49.477" v="18" actId="47"/>
        <pc:sldMkLst>
          <pc:docMk/>
          <pc:sldMk cId="1802065171" sldId="260"/>
        </pc:sldMkLst>
      </pc:sldChg>
      <pc:sldChg chg="del">
        <pc:chgData name="Beata Wujtewicz" userId="e6824c3a-f331-4509-8320-870729d9292f" providerId="ADAL" clId="{92C2CD3B-94D0-4ECD-9006-C071795D5CD5}" dt="2021-08-31T15:41:45.468" v="1" actId="47"/>
        <pc:sldMkLst>
          <pc:docMk/>
          <pc:sldMk cId="3768377245" sldId="264"/>
        </pc:sldMkLst>
      </pc:sldChg>
      <pc:sldChg chg="del">
        <pc:chgData name="Beata Wujtewicz" userId="e6824c3a-f331-4509-8320-870729d9292f" providerId="ADAL" clId="{92C2CD3B-94D0-4ECD-9006-C071795D5CD5}" dt="2021-08-31T15:41:54.267" v="34" actId="47"/>
        <pc:sldMkLst>
          <pc:docMk/>
          <pc:sldMk cId="4072499143" sldId="293"/>
        </pc:sldMkLst>
      </pc:sldChg>
      <pc:sldChg chg="del">
        <pc:chgData name="Beata Wujtewicz" userId="e6824c3a-f331-4509-8320-870729d9292f" providerId="ADAL" clId="{92C2CD3B-94D0-4ECD-9006-C071795D5CD5}" dt="2021-08-31T15:41:50.279" v="22" actId="47"/>
        <pc:sldMkLst>
          <pc:docMk/>
          <pc:sldMk cId="3478593687" sldId="329"/>
        </pc:sldMkLst>
      </pc:sldChg>
      <pc:sldChg chg="del">
        <pc:chgData name="Beata Wujtewicz" userId="e6824c3a-f331-4509-8320-870729d9292f" providerId="ADAL" clId="{92C2CD3B-94D0-4ECD-9006-C071795D5CD5}" dt="2021-08-31T15:46:36.206" v="52" actId="47"/>
        <pc:sldMkLst>
          <pc:docMk/>
          <pc:sldMk cId="3227649924" sldId="396"/>
        </pc:sldMkLst>
      </pc:sldChg>
      <pc:sldChg chg="del">
        <pc:chgData name="Beata Wujtewicz" userId="e6824c3a-f331-4509-8320-870729d9292f" providerId="ADAL" clId="{92C2CD3B-94D0-4ECD-9006-C071795D5CD5}" dt="2021-08-31T15:45:13.791" v="40" actId="47"/>
        <pc:sldMkLst>
          <pc:docMk/>
          <pc:sldMk cId="2604398501" sldId="775"/>
        </pc:sldMkLst>
      </pc:sldChg>
      <pc:sldChg chg="del">
        <pc:chgData name="Beata Wujtewicz" userId="e6824c3a-f331-4509-8320-870729d9292f" providerId="ADAL" clId="{92C2CD3B-94D0-4ECD-9006-C071795D5CD5}" dt="2021-08-31T15:41:52.264" v="29" actId="47"/>
        <pc:sldMkLst>
          <pc:docMk/>
          <pc:sldMk cId="3088137422" sldId="2030"/>
        </pc:sldMkLst>
      </pc:sldChg>
      <pc:sldChg chg="del">
        <pc:chgData name="Beata Wujtewicz" userId="e6824c3a-f331-4509-8320-870729d9292f" providerId="ADAL" clId="{92C2CD3B-94D0-4ECD-9006-C071795D5CD5}" dt="2021-08-31T15:45:14.355" v="41" actId="47"/>
        <pc:sldMkLst>
          <pc:docMk/>
          <pc:sldMk cId="1602251887" sldId="2048"/>
        </pc:sldMkLst>
      </pc:sldChg>
      <pc:sldChg chg="del">
        <pc:chgData name="Beata Wujtewicz" userId="e6824c3a-f331-4509-8320-870729d9292f" providerId="ADAL" clId="{92C2CD3B-94D0-4ECD-9006-C071795D5CD5}" dt="2021-08-31T15:45:10.388" v="35" actId="47"/>
        <pc:sldMkLst>
          <pc:docMk/>
          <pc:sldMk cId="3199489469" sldId="2076"/>
        </pc:sldMkLst>
      </pc:sldChg>
      <pc:sldChg chg="del">
        <pc:chgData name="Beata Wujtewicz" userId="e6824c3a-f331-4509-8320-870729d9292f" providerId="ADAL" clId="{92C2CD3B-94D0-4ECD-9006-C071795D5CD5}" dt="2021-08-31T15:45:11.140" v="36" actId="47"/>
        <pc:sldMkLst>
          <pc:docMk/>
          <pc:sldMk cId="1499836784" sldId="2340"/>
        </pc:sldMkLst>
      </pc:sldChg>
      <pc:sldChg chg="del">
        <pc:chgData name="Beata Wujtewicz" userId="e6824c3a-f331-4509-8320-870729d9292f" providerId="ADAL" clId="{92C2CD3B-94D0-4ECD-9006-C071795D5CD5}" dt="2021-08-31T15:41:46.539" v="5" actId="47"/>
        <pc:sldMkLst>
          <pc:docMk/>
          <pc:sldMk cId="2764268794" sldId="2391"/>
        </pc:sldMkLst>
      </pc:sldChg>
      <pc:sldChg chg="del">
        <pc:chgData name="Beata Wujtewicz" userId="e6824c3a-f331-4509-8320-870729d9292f" providerId="ADAL" clId="{92C2CD3B-94D0-4ECD-9006-C071795D5CD5}" dt="2021-08-31T15:47:23.870" v="64" actId="47"/>
        <pc:sldMkLst>
          <pc:docMk/>
          <pc:sldMk cId="2686360325" sldId="2449"/>
        </pc:sldMkLst>
      </pc:sldChg>
      <pc:sldChg chg="del">
        <pc:chgData name="Beata Wujtewicz" userId="e6824c3a-f331-4509-8320-870729d9292f" providerId="ADAL" clId="{92C2CD3B-94D0-4ECD-9006-C071795D5CD5}" dt="2021-08-31T15:41:46.138" v="3" actId="47"/>
        <pc:sldMkLst>
          <pc:docMk/>
          <pc:sldMk cId="2074813041" sldId="2549"/>
        </pc:sldMkLst>
      </pc:sldChg>
      <pc:sldChg chg="del">
        <pc:chgData name="Beata Wujtewicz" userId="e6824c3a-f331-4509-8320-870729d9292f" providerId="ADAL" clId="{92C2CD3B-94D0-4ECD-9006-C071795D5CD5}" dt="2021-08-31T15:41:46.339" v="4" actId="47"/>
        <pc:sldMkLst>
          <pc:docMk/>
          <pc:sldMk cId="1689327444" sldId="2553"/>
        </pc:sldMkLst>
      </pc:sldChg>
      <pc:sldChg chg="del">
        <pc:chgData name="Beata Wujtewicz" userId="e6824c3a-f331-4509-8320-870729d9292f" providerId="ADAL" clId="{92C2CD3B-94D0-4ECD-9006-C071795D5CD5}" dt="2021-08-31T15:41:46.708" v="6" actId="47"/>
        <pc:sldMkLst>
          <pc:docMk/>
          <pc:sldMk cId="1943744362" sldId="2554"/>
        </pc:sldMkLst>
      </pc:sldChg>
      <pc:sldChg chg="del">
        <pc:chgData name="Beata Wujtewicz" userId="e6824c3a-f331-4509-8320-870729d9292f" providerId="ADAL" clId="{92C2CD3B-94D0-4ECD-9006-C071795D5CD5}" dt="2021-08-31T15:41:46.893" v="7" actId="47"/>
        <pc:sldMkLst>
          <pc:docMk/>
          <pc:sldMk cId="2412215438" sldId="2555"/>
        </pc:sldMkLst>
      </pc:sldChg>
      <pc:sldChg chg="del">
        <pc:chgData name="Beata Wujtewicz" userId="e6824c3a-f331-4509-8320-870729d9292f" providerId="ADAL" clId="{92C2CD3B-94D0-4ECD-9006-C071795D5CD5}" dt="2021-08-31T15:41:47.072" v="8" actId="47"/>
        <pc:sldMkLst>
          <pc:docMk/>
          <pc:sldMk cId="1778730881" sldId="2556"/>
        </pc:sldMkLst>
      </pc:sldChg>
      <pc:sldChg chg="del">
        <pc:chgData name="Beata Wujtewicz" userId="e6824c3a-f331-4509-8320-870729d9292f" providerId="ADAL" clId="{92C2CD3B-94D0-4ECD-9006-C071795D5CD5}" dt="2021-08-31T15:41:47.272" v="9" actId="47"/>
        <pc:sldMkLst>
          <pc:docMk/>
          <pc:sldMk cId="1754124326" sldId="2557"/>
        </pc:sldMkLst>
      </pc:sldChg>
      <pc:sldChg chg="del">
        <pc:chgData name="Beata Wujtewicz" userId="e6824c3a-f331-4509-8320-870729d9292f" providerId="ADAL" clId="{92C2CD3B-94D0-4ECD-9006-C071795D5CD5}" dt="2021-08-31T15:41:47.573" v="10" actId="47"/>
        <pc:sldMkLst>
          <pc:docMk/>
          <pc:sldMk cId="2541881537" sldId="2558"/>
        </pc:sldMkLst>
      </pc:sldChg>
      <pc:sldChg chg="del">
        <pc:chgData name="Beata Wujtewicz" userId="e6824c3a-f331-4509-8320-870729d9292f" providerId="ADAL" clId="{92C2CD3B-94D0-4ECD-9006-C071795D5CD5}" dt="2021-08-31T15:41:47.699" v="11" actId="47"/>
        <pc:sldMkLst>
          <pc:docMk/>
          <pc:sldMk cId="1498668822" sldId="2559"/>
        </pc:sldMkLst>
      </pc:sldChg>
      <pc:sldChg chg="del">
        <pc:chgData name="Beata Wujtewicz" userId="e6824c3a-f331-4509-8320-870729d9292f" providerId="ADAL" clId="{92C2CD3B-94D0-4ECD-9006-C071795D5CD5}" dt="2021-08-31T15:41:47.891" v="12" actId="47"/>
        <pc:sldMkLst>
          <pc:docMk/>
          <pc:sldMk cId="40533593" sldId="2560"/>
        </pc:sldMkLst>
      </pc:sldChg>
      <pc:sldChg chg="del">
        <pc:chgData name="Beata Wujtewicz" userId="e6824c3a-f331-4509-8320-870729d9292f" providerId="ADAL" clId="{92C2CD3B-94D0-4ECD-9006-C071795D5CD5}" dt="2021-08-31T15:41:48.127" v="13" actId="47"/>
        <pc:sldMkLst>
          <pc:docMk/>
          <pc:sldMk cId="2223445143" sldId="2561"/>
        </pc:sldMkLst>
      </pc:sldChg>
      <pc:sldChg chg="del">
        <pc:chgData name="Beata Wujtewicz" userId="e6824c3a-f331-4509-8320-870729d9292f" providerId="ADAL" clId="{92C2CD3B-94D0-4ECD-9006-C071795D5CD5}" dt="2021-08-31T15:41:48.328" v="14" actId="47"/>
        <pc:sldMkLst>
          <pc:docMk/>
          <pc:sldMk cId="1781513257" sldId="2562"/>
        </pc:sldMkLst>
      </pc:sldChg>
      <pc:sldChg chg="del">
        <pc:chgData name="Beata Wujtewicz" userId="e6824c3a-f331-4509-8320-870729d9292f" providerId="ADAL" clId="{92C2CD3B-94D0-4ECD-9006-C071795D5CD5}" dt="2021-08-31T15:41:48.559" v="15" actId="47"/>
        <pc:sldMkLst>
          <pc:docMk/>
          <pc:sldMk cId="2244934942" sldId="2563"/>
        </pc:sldMkLst>
      </pc:sldChg>
      <pc:sldChg chg="del">
        <pc:chgData name="Beata Wujtewicz" userId="e6824c3a-f331-4509-8320-870729d9292f" providerId="ADAL" clId="{92C2CD3B-94D0-4ECD-9006-C071795D5CD5}" dt="2021-08-31T15:41:48.929" v="17" actId="47"/>
        <pc:sldMkLst>
          <pc:docMk/>
          <pc:sldMk cId="957084631" sldId="2566"/>
        </pc:sldMkLst>
      </pc:sldChg>
      <pc:sldChg chg="del">
        <pc:chgData name="Beata Wujtewicz" userId="e6824c3a-f331-4509-8320-870729d9292f" providerId="ADAL" clId="{92C2CD3B-94D0-4ECD-9006-C071795D5CD5}" dt="2021-08-31T15:46:47.390" v="54" actId="47"/>
        <pc:sldMkLst>
          <pc:docMk/>
          <pc:sldMk cId="1707244109" sldId="2593"/>
        </pc:sldMkLst>
      </pc:sldChg>
      <pc:sldChg chg="del">
        <pc:chgData name="Beata Wujtewicz" userId="e6824c3a-f331-4509-8320-870729d9292f" providerId="ADAL" clId="{92C2CD3B-94D0-4ECD-9006-C071795D5CD5}" dt="2021-08-31T15:46:53.158" v="55" actId="47"/>
        <pc:sldMkLst>
          <pc:docMk/>
          <pc:sldMk cId="1323427420" sldId="2599"/>
        </pc:sldMkLst>
      </pc:sldChg>
      <pc:sldChg chg="del">
        <pc:chgData name="Beata Wujtewicz" userId="e6824c3a-f331-4509-8320-870729d9292f" providerId="ADAL" clId="{92C2CD3B-94D0-4ECD-9006-C071795D5CD5}" dt="2021-08-31T15:46:29.273" v="48" actId="47"/>
        <pc:sldMkLst>
          <pc:docMk/>
          <pc:sldMk cId="3761949089" sldId="2605"/>
        </pc:sldMkLst>
      </pc:sldChg>
      <pc:sldChg chg="del">
        <pc:chgData name="Beata Wujtewicz" userId="e6824c3a-f331-4509-8320-870729d9292f" providerId="ADAL" clId="{92C2CD3B-94D0-4ECD-9006-C071795D5CD5}" dt="2021-08-31T15:46:30.078" v="49" actId="47"/>
        <pc:sldMkLst>
          <pc:docMk/>
          <pc:sldMk cId="399719974" sldId="2609"/>
        </pc:sldMkLst>
      </pc:sldChg>
      <pc:sldChg chg="del">
        <pc:chgData name="Beata Wujtewicz" userId="e6824c3a-f331-4509-8320-870729d9292f" providerId="ADAL" clId="{92C2CD3B-94D0-4ECD-9006-C071795D5CD5}" dt="2021-08-31T15:46:32.490" v="50" actId="47"/>
        <pc:sldMkLst>
          <pc:docMk/>
          <pc:sldMk cId="3336533451" sldId="2611"/>
        </pc:sldMkLst>
      </pc:sldChg>
      <pc:sldChg chg="del">
        <pc:chgData name="Beata Wujtewicz" userId="e6824c3a-f331-4509-8320-870729d9292f" providerId="ADAL" clId="{92C2CD3B-94D0-4ECD-9006-C071795D5CD5}" dt="2021-08-31T15:41:48.760" v="16" actId="47"/>
        <pc:sldMkLst>
          <pc:docMk/>
          <pc:sldMk cId="3547003350" sldId="2613"/>
        </pc:sldMkLst>
      </pc:sldChg>
      <pc:sldChg chg="del">
        <pc:chgData name="Beata Wujtewicz" userId="e6824c3a-f331-4509-8320-870729d9292f" providerId="ADAL" clId="{92C2CD3B-94D0-4ECD-9006-C071795D5CD5}" dt="2021-08-31T15:47:25.966" v="66" actId="47"/>
        <pc:sldMkLst>
          <pc:docMk/>
          <pc:sldMk cId="2220530138" sldId="2620"/>
        </pc:sldMkLst>
      </pc:sldChg>
      <pc:sldChg chg="del">
        <pc:chgData name="Beata Wujtewicz" userId="e6824c3a-f331-4509-8320-870729d9292f" providerId="ADAL" clId="{92C2CD3B-94D0-4ECD-9006-C071795D5CD5}" dt="2021-08-31T15:47:24.828" v="65" actId="47"/>
        <pc:sldMkLst>
          <pc:docMk/>
          <pc:sldMk cId="203168152" sldId="2621"/>
        </pc:sldMkLst>
      </pc:sldChg>
      <pc:sldChg chg="del">
        <pc:chgData name="Beata Wujtewicz" userId="e6824c3a-f331-4509-8320-870729d9292f" providerId="ADAL" clId="{92C2CD3B-94D0-4ECD-9006-C071795D5CD5}" dt="2021-08-31T15:41:44.951" v="0" actId="47"/>
        <pc:sldMkLst>
          <pc:docMk/>
          <pc:sldMk cId="474090648" sldId="2624"/>
        </pc:sldMkLst>
      </pc:sldChg>
      <pc:sldChg chg="del">
        <pc:chgData name="Beata Wujtewicz" userId="e6824c3a-f331-4509-8320-870729d9292f" providerId="ADAL" clId="{92C2CD3B-94D0-4ECD-9006-C071795D5CD5}" dt="2021-08-31T15:41:49.677" v="19" actId="47"/>
        <pc:sldMkLst>
          <pc:docMk/>
          <pc:sldMk cId="2046361613" sldId="2628"/>
        </pc:sldMkLst>
      </pc:sldChg>
      <pc:sldChg chg="del">
        <pc:chgData name="Beata Wujtewicz" userId="e6824c3a-f331-4509-8320-870729d9292f" providerId="ADAL" clId="{92C2CD3B-94D0-4ECD-9006-C071795D5CD5}" dt="2021-08-31T15:41:49.887" v="20" actId="47"/>
        <pc:sldMkLst>
          <pc:docMk/>
          <pc:sldMk cId="2194117822" sldId="2630"/>
        </pc:sldMkLst>
      </pc:sldChg>
      <pc:sldChg chg="del">
        <pc:chgData name="Beata Wujtewicz" userId="e6824c3a-f331-4509-8320-870729d9292f" providerId="ADAL" clId="{92C2CD3B-94D0-4ECD-9006-C071795D5CD5}" dt="2021-08-31T15:41:50.094" v="21" actId="47"/>
        <pc:sldMkLst>
          <pc:docMk/>
          <pc:sldMk cId="1846710064" sldId="2632"/>
        </pc:sldMkLst>
      </pc:sldChg>
      <pc:sldChg chg="del">
        <pc:chgData name="Beata Wujtewicz" userId="e6824c3a-f331-4509-8320-870729d9292f" providerId="ADAL" clId="{92C2CD3B-94D0-4ECD-9006-C071795D5CD5}" dt="2021-08-31T15:47:01.575" v="56" actId="47"/>
        <pc:sldMkLst>
          <pc:docMk/>
          <pc:sldMk cId="181401607" sldId="2638"/>
        </pc:sldMkLst>
      </pc:sldChg>
      <pc:sldChg chg="add del">
        <pc:chgData name="Beata Wujtewicz" userId="e6824c3a-f331-4509-8320-870729d9292f" providerId="ADAL" clId="{92C2CD3B-94D0-4ECD-9006-C071795D5CD5}" dt="2021-08-31T15:47:16.164" v="62" actId="47"/>
        <pc:sldMkLst>
          <pc:docMk/>
          <pc:sldMk cId="3771677542" sldId="2639"/>
        </pc:sldMkLst>
      </pc:sldChg>
      <pc:sldChg chg="del">
        <pc:chgData name="Beata Wujtewicz" userId="e6824c3a-f331-4509-8320-870729d9292f" providerId="ADAL" clId="{92C2CD3B-94D0-4ECD-9006-C071795D5CD5}" dt="2021-08-31T15:47:03.266" v="57" actId="47"/>
        <pc:sldMkLst>
          <pc:docMk/>
          <pc:sldMk cId="1287062910" sldId="2640"/>
        </pc:sldMkLst>
      </pc:sldChg>
      <pc:sldChg chg="del">
        <pc:chgData name="Beata Wujtewicz" userId="e6824c3a-f331-4509-8320-870729d9292f" providerId="ADAL" clId="{92C2CD3B-94D0-4ECD-9006-C071795D5CD5}" dt="2021-08-31T15:47:09.428" v="59" actId="47"/>
        <pc:sldMkLst>
          <pc:docMk/>
          <pc:sldMk cId="2670967161" sldId="2641"/>
        </pc:sldMkLst>
      </pc:sldChg>
      <pc:sldChg chg="del">
        <pc:chgData name="Beata Wujtewicz" userId="e6824c3a-f331-4509-8320-870729d9292f" providerId="ADAL" clId="{92C2CD3B-94D0-4ECD-9006-C071795D5CD5}" dt="2021-08-31T15:47:08.411" v="58" actId="47"/>
        <pc:sldMkLst>
          <pc:docMk/>
          <pc:sldMk cId="3392774553" sldId="2654"/>
        </pc:sldMkLst>
      </pc:sldChg>
      <pc:sldChg chg="del">
        <pc:chgData name="Beata Wujtewicz" userId="e6824c3a-f331-4509-8320-870729d9292f" providerId="ADAL" clId="{92C2CD3B-94D0-4ECD-9006-C071795D5CD5}" dt="2021-08-31T15:45:12.489" v="38" actId="47"/>
        <pc:sldMkLst>
          <pc:docMk/>
          <pc:sldMk cId="925984404" sldId="2657"/>
        </pc:sldMkLst>
      </pc:sldChg>
      <pc:sldChg chg="del">
        <pc:chgData name="Beata Wujtewicz" userId="e6824c3a-f331-4509-8320-870729d9292f" providerId="ADAL" clId="{92C2CD3B-94D0-4ECD-9006-C071795D5CD5}" dt="2021-08-31T15:45:13.058" v="39" actId="47"/>
        <pc:sldMkLst>
          <pc:docMk/>
          <pc:sldMk cId="698589856" sldId="2658"/>
        </pc:sldMkLst>
      </pc:sldChg>
      <pc:sldChg chg="del">
        <pc:chgData name="Beata Wujtewicz" userId="e6824c3a-f331-4509-8320-870729d9292f" providerId="ADAL" clId="{92C2CD3B-94D0-4ECD-9006-C071795D5CD5}" dt="2021-08-31T15:41:50.814" v="23" actId="47"/>
        <pc:sldMkLst>
          <pc:docMk/>
          <pc:sldMk cId="221985912" sldId="2673"/>
        </pc:sldMkLst>
      </pc:sldChg>
      <pc:sldChg chg="del">
        <pc:chgData name="Beata Wujtewicz" userId="e6824c3a-f331-4509-8320-870729d9292f" providerId="ADAL" clId="{92C2CD3B-94D0-4ECD-9006-C071795D5CD5}" dt="2021-08-31T15:41:51.008" v="24" actId="47"/>
        <pc:sldMkLst>
          <pc:docMk/>
          <pc:sldMk cId="931223016" sldId="2674"/>
        </pc:sldMkLst>
      </pc:sldChg>
      <pc:sldChg chg="del">
        <pc:chgData name="Beata Wujtewicz" userId="e6824c3a-f331-4509-8320-870729d9292f" providerId="ADAL" clId="{92C2CD3B-94D0-4ECD-9006-C071795D5CD5}" dt="2021-08-31T15:41:51.378" v="26" actId="47"/>
        <pc:sldMkLst>
          <pc:docMk/>
          <pc:sldMk cId="3239766847" sldId="2675"/>
        </pc:sldMkLst>
      </pc:sldChg>
      <pc:sldChg chg="del">
        <pc:chgData name="Beata Wujtewicz" userId="e6824c3a-f331-4509-8320-870729d9292f" providerId="ADAL" clId="{92C2CD3B-94D0-4ECD-9006-C071795D5CD5}" dt="2021-08-31T15:41:51.578" v="27" actId="47"/>
        <pc:sldMkLst>
          <pc:docMk/>
          <pc:sldMk cId="4027130406" sldId="2676"/>
        </pc:sldMkLst>
      </pc:sldChg>
      <pc:sldChg chg="del">
        <pc:chgData name="Beata Wujtewicz" userId="e6824c3a-f331-4509-8320-870729d9292f" providerId="ADAL" clId="{92C2CD3B-94D0-4ECD-9006-C071795D5CD5}" dt="2021-08-31T15:41:51.801" v="28" actId="47"/>
        <pc:sldMkLst>
          <pc:docMk/>
          <pc:sldMk cId="2878440298" sldId="2677"/>
        </pc:sldMkLst>
      </pc:sldChg>
      <pc:sldChg chg="del">
        <pc:chgData name="Beata Wujtewicz" userId="e6824c3a-f331-4509-8320-870729d9292f" providerId="ADAL" clId="{92C2CD3B-94D0-4ECD-9006-C071795D5CD5}" dt="2021-08-31T15:41:52.495" v="30" actId="47"/>
        <pc:sldMkLst>
          <pc:docMk/>
          <pc:sldMk cId="3950779553" sldId="2678"/>
        </pc:sldMkLst>
      </pc:sldChg>
      <pc:sldChg chg="del">
        <pc:chgData name="Beata Wujtewicz" userId="e6824c3a-f331-4509-8320-870729d9292f" providerId="ADAL" clId="{92C2CD3B-94D0-4ECD-9006-C071795D5CD5}" dt="2021-08-31T15:41:52.912" v="31" actId="47"/>
        <pc:sldMkLst>
          <pc:docMk/>
          <pc:sldMk cId="208827935" sldId="2679"/>
        </pc:sldMkLst>
      </pc:sldChg>
      <pc:sldChg chg="del">
        <pc:chgData name="Beata Wujtewicz" userId="e6824c3a-f331-4509-8320-870729d9292f" providerId="ADAL" clId="{92C2CD3B-94D0-4ECD-9006-C071795D5CD5}" dt="2021-08-31T15:41:53.166" v="32" actId="47"/>
        <pc:sldMkLst>
          <pc:docMk/>
          <pc:sldMk cId="861563689" sldId="2680"/>
        </pc:sldMkLst>
      </pc:sldChg>
      <pc:sldChg chg="del">
        <pc:chgData name="Beata Wujtewicz" userId="e6824c3a-f331-4509-8320-870729d9292f" providerId="ADAL" clId="{92C2CD3B-94D0-4ECD-9006-C071795D5CD5}" dt="2021-08-31T15:41:54.198" v="33" actId="47"/>
        <pc:sldMkLst>
          <pc:docMk/>
          <pc:sldMk cId="521524989" sldId="2681"/>
        </pc:sldMkLst>
      </pc:sldChg>
      <pc:sldChg chg="del">
        <pc:chgData name="Beata Wujtewicz" userId="e6824c3a-f331-4509-8320-870729d9292f" providerId="ADAL" clId="{92C2CD3B-94D0-4ECD-9006-C071795D5CD5}" dt="2021-08-31T15:45:14.919" v="42" actId="47"/>
        <pc:sldMkLst>
          <pc:docMk/>
          <pc:sldMk cId="685653120" sldId="2700"/>
        </pc:sldMkLst>
      </pc:sldChg>
      <pc:sldChg chg="del">
        <pc:chgData name="Beata Wujtewicz" userId="e6824c3a-f331-4509-8320-870729d9292f" providerId="ADAL" clId="{92C2CD3B-94D0-4ECD-9006-C071795D5CD5}" dt="2021-08-31T15:45:11.858" v="37" actId="47"/>
        <pc:sldMkLst>
          <pc:docMk/>
          <pc:sldMk cId="905608487" sldId="2718"/>
        </pc:sldMkLst>
      </pc:sldChg>
      <pc:sldChg chg="del">
        <pc:chgData name="Beata Wujtewicz" userId="e6824c3a-f331-4509-8320-870729d9292f" providerId="ADAL" clId="{92C2CD3B-94D0-4ECD-9006-C071795D5CD5}" dt="2021-08-31T15:45:17.139" v="45" actId="47"/>
        <pc:sldMkLst>
          <pc:docMk/>
          <pc:sldMk cId="521313347" sldId="2722"/>
        </pc:sldMkLst>
      </pc:sldChg>
      <pc:sldChg chg="del">
        <pc:chgData name="Beata Wujtewicz" userId="e6824c3a-f331-4509-8320-870729d9292f" providerId="ADAL" clId="{92C2CD3B-94D0-4ECD-9006-C071795D5CD5}" dt="2021-08-31T15:45:15.650" v="43" actId="47"/>
        <pc:sldMkLst>
          <pc:docMk/>
          <pc:sldMk cId="3718119365" sldId="2726"/>
        </pc:sldMkLst>
      </pc:sldChg>
      <pc:sldChg chg="del">
        <pc:chgData name="Beata Wujtewicz" userId="e6824c3a-f331-4509-8320-870729d9292f" providerId="ADAL" clId="{92C2CD3B-94D0-4ECD-9006-C071795D5CD5}" dt="2021-08-31T15:45:16.727" v="44" actId="47"/>
        <pc:sldMkLst>
          <pc:docMk/>
          <pc:sldMk cId="1617483489" sldId="2727"/>
        </pc:sldMkLst>
      </pc:sldChg>
      <pc:sldChg chg="del">
        <pc:chgData name="Beata Wujtewicz" userId="e6824c3a-f331-4509-8320-870729d9292f" providerId="ADAL" clId="{92C2CD3B-94D0-4ECD-9006-C071795D5CD5}" dt="2021-08-31T15:41:51.177" v="25" actId="47"/>
        <pc:sldMkLst>
          <pc:docMk/>
          <pc:sldMk cId="2088295069" sldId="2756"/>
        </pc:sldMkLst>
      </pc:sldChg>
      <pc:sldChg chg="del">
        <pc:chgData name="Beata Wujtewicz" userId="e6824c3a-f331-4509-8320-870729d9292f" providerId="ADAL" clId="{92C2CD3B-94D0-4ECD-9006-C071795D5CD5}" dt="2021-08-31T15:46:34.764" v="51" actId="47"/>
        <pc:sldMkLst>
          <pc:docMk/>
          <pc:sldMk cId="257772551" sldId="2758"/>
        </pc:sldMkLst>
      </pc:sldChg>
      <pc:sldChg chg="del">
        <pc:chgData name="Beata Wujtewicz" userId="e6824c3a-f331-4509-8320-870729d9292f" providerId="ADAL" clId="{92C2CD3B-94D0-4ECD-9006-C071795D5CD5}" dt="2021-08-31T15:41:45.907" v="2" actId="47"/>
        <pc:sldMkLst>
          <pc:docMk/>
          <pc:sldMk cId="708682052" sldId="2763"/>
        </pc:sldMkLst>
      </pc:sldChg>
      <pc:sldChg chg="del">
        <pc:chgData name="Beata Wujtewicz" userId="e6824c3a-f331-4509-8320-870729d9292f" providerId="ADAL" clId="{92C2CD3B-94D0-4ECD-9006-C071795D5CD5}" dt="2021-08-31T15:47:27.853" v="67" actId="47"/>
        <pc:sldMkLst>
          <pc:docMk/>
          <pc:sldMk cId="3831541941" sldId="2764"/>
        </pc:sldMkLst>
      </pc:sldChg>
      <pc:sldChg chg="del">
        <pc:chgData name="Beata Wujtewicz" userId="e6824c3a-f331-4509-8320-870729d9292f" providerId="ADAL" clId="{92C2CD3B-94D0-4ECD-9006-C071795D5CD5}" dt="2021-08-31T15:46:44.460" v="53" actId="47"/>
        <pc:sldMkLst>
          <pc:docMk/>
          <pc:sldMk cId="2761581398" sldId="2765"/>
        </pc:sldMkLst>
      </pc:sldChg>
      <pc:sldChg chg="del">
        <pc:chgData name="Beata Wujtewicz" userId="e6824c3a-f331-4509-8320-870729d9292f" providerId="ADAL" clId="{92C2CD3B-94D0-4ECD-9006-C071795D5CD5}" dt="2021-08-31T15:47:16.897" v="63" actId="47"/>
        <pc:sldMkLst>
          <pc:docMk/>
          <pc:sldMk cId="602777976" sldId="2766"/>
        </pc:sldMkLst>
      </pc:sldChg>
      <pc:sldChg chg="addSp delSp modSp mod">
        <pc:chgData name="Beata Wujtewicz" userId="e6824c3a-f331-4509-8320-870729d9292f" providerId="ADAL" clId="{92C2CD3B-94D0-4ECD-9006-C071795D5CD5}" dt="2021-09-20T10:24:31.931" v="959" actId="20577"/>
        <pc:sldMkLst>
          <pc:docMk/>
          <pc:sldMk cId="3724405193" sldId="2768"/>
        </pc:sldMkLst>
        <pc:spChg chg="del">
          <ac:chgData name="Beata Wujtewicz" userId="e6824c3a-f331-4509-8320-870729d9292f" providerId="ADAL" clId="{92C2CD3B-94D0-4ECD-9006-C071795D5CD5}" dt="2021-09-20T10:21:35.279" v="815" actId="478"/>
          <ac:spMkLst>
            <pc:docMk/>
            <pc:sldMk cId="3724405193" sldId="2768"/>
            <ac:spMk id="21" creationId="{5F15351E-635A-4A2C-9265-8AB6046E40EB}"/>
          </ac:spMkLst>
        </pc:spChg>
        <pc:spChg chg="del">
          <ac:chgData name="Beata Wujtewicz" userId="e6824c3a-f331-4509-8320-870729d9292f" providerId="ADAL" clId="{92C2CD3B-94D0-4ECD-9006-C071795D5CD5}" dt="2021-09-20T10:21:31.787" v="813" actId="478"/>
          <ac:spMkLst>
            <pc:docMk/>
            <pc:sldMk cId="3724405193" sldId="2768"/>
            <ac:spMk id="22" creationId="{0DB64F43-BED9-43CC-A40B-BD9E4A220C64}"/>
          </ac:spMkLst>
        </pc:spChg>
        <pc:spChg chg="del">
          <ac:chgData name="Beata Wujtewicz" userId="e6824c3a-f331-4509-8320-870729d9292f" providerId="ADAL" clId="{92C2CD3B-94D0-4ECD-9006-C071795D5CD5}" dt="2021-09-20T10:21:36.960" v="816" actId="478"/>
          <ac:spMkLst>
            <pc:docMk/>
            <pc:sldMk cId="3724405193" sldId="2768"/>
            <ac:spMk id="23" creationId="{C95FF663-55FC-4CC1-9432-02782EF5B9FF}"/>
          </ac:spMkLst>
        </pc:spChg>
        <pc:spChg chg="del">
          <ac:chgData name="Beata Wujtewicz" userId="e6824c3a-f331-4509-8320-870729d9292f" providerId="ADAL" clId="{92C2CD3B-94D0-4ECD-9006-C071795D5CD5}" dt="2021-09-20T10:21:30.386" v="812" actId="478"/>
          <ac:spMkLst>
            <pc:docMk/>
            <pc:sldMk cId="3724405193" sldId="2768"/>
            <ac:spMk id="24" creationId="{77758BFB-0DC0-412F-8BF1-F3D7D1CA0D67}"/>
          </ac:spMkLst>
        </pc:spChg>
        <pc:spChg chg="mod">
          <ac:chgData name="Beata Wujtewicz" userId="e6824c3a-f331-4509-8320-870729d9292f" providerId="ADAL" clId="{92C2CD3B-94D0-4ECD-9006-C071795D5CD5}" dt="2021-09-20T10:21:46.272" v="818" actId="1076"/>
          <ac:spMkLst>
            <pc:docMk/>
            <pc:sldMk cId="3724405193" sldId="2768"/>
            <ac:spMk id="26" creationId="{522442A2-390F-4A17-BABA-24B8EC3650C4}"/>
          </ac:spMkLst>
        </pc:spChg>
        <pc:spChg chg="mod">
          <ac:chgData name="Beata Wujtewicz" userId="e6824c3a-f331-4509-8320-870729d9292f" providerId="ADAL" clId="{92C2CD3B-94D0-4ECD-9006-C071795D5CD5}" dt="2021-09-20T10:21:41.168" v="817" actId="1076"/>
          <ac:spMkLst>
            <pc:docMk/>
            <pc:sldMk cId="3724405193" sldId="2768"/>
            <ac:spMk id="27" creationId="{16B6BE08-1892-4C0F-9CD8-097231917389}"/>
          </ac:spMkLst>
        </pc:spChg>
        <pc:spChg chg="mod">
          <ac:chgData name="Beata Wujtewicz" userId="e6824c3a-f331-4509-8320-870729d9292f" providerId="ADAL" clId="{92C2CD3B-94D0-4ECD-9006-C071795D5CD5}" dt="2021-09-20T10:21:57.462" v="833" actId="20577"/>
          <ac:spMkLst>
            <pc:docMk/>
            <pc:sldMk cId="3724405193" sldId="2768"/>
            <ac:spMk id="28" creationId="{FC737598-D18B-4A75-AA30-1A6CA12D65C1}"/>
          </ac:spMkLst>
        </pc:spChg>
        <pc:spChg chg="mod">
          <ac:chgData name="Beata Wujtewicz" userId="e6824c3a-f331-4509-8320-870729d9292f" providerId="ADAL" clId="{92C2CD3B-94D0-4ECD-9006-C071795D5CD5}" dt="2021-09-20T10:24:31.931" v="959" actId="20577"/>
          <ac:spMkLst>
            <pc:docMk/>
            <pc:sldMk cId="3724405193" sldId="2768"/>
            <ac:spMk id="29" creationId="{7BA06E47-8540-4EA6-A38A-7274A167B464}"/>
          </ac:spMkLst>
        </pc:spChg>
        <pc:spChg chg="mod">
          <ac:chgData name="Beata Wujtewicz" userId="e6824c3a-f331-4509-8320-870729d9292f" providerId="ADAL" clId="{92C2CD3B-94D0-4ECD-9006-C071795D5CD5}" dt="2021-09-20T10:21:10.076" v="809" actId="14100"/>
          <ac:spMkLst>
            <pc:docMk/>
            <pc:sldMk cId="3724405193" sldId="2768"/>
            <ac:spMk id="30" creationId="{F8271E8E-1AF8-40EB-B1FD-7A518901D275}"/>
          </ac:spMkLst>
        </pc:spChg>
        <pc:spChg chg="del">
          <ac:chgData name="Beata Wujtewicz" userId="e6824c3a-f331-4509-8320-870729d9292f" providerId="ADAL" clId="{92C2CD3B-94D0-4ECD-9006-C071795D5CD5}" dt="2021-08-31T16:04:54.697" v="221" actId="478"/>
          <ac:spMkLst>
            <pc:docMk/>
            <pc:sldMk cId="3724405193" sldId="2768"/>
            <ac:spMk id="45" creationId="{CAB34D41-E55F-405C-8D50-B11A2250D250}"/>
          </ac:spMkLst>
        </pc:spChg>
        <pc:grpChg chg="del">
          <ac:chgData name="Beata Wujtewicz" userId="e6824c3a-f331-4509-8320-870729d9292f" providerId="ADAL" clId="{92C2CD3B-94D0-4ECD-9006-C071795D5CD5}" dt="2021-09-20T10:21:35.279" v="815" actId="478"/>
          <ac:grpSpMkLst>
            <pc:docMk/>
            <pc:sldMk cId="3724405193" sldId="2768"/>
            <ac:grpSpMk id="9" creationId="{1B7AA412-30D5-40DA-AAA2-CF9437E29613}"/>
          </ac:grpSpMkLst>
        </pc:grpChg>
        <pc:grpChg chg="del">
          <ac:chgData name="Beata Wujtewicz" userId="e6824c3a-f331-4509-8320-870729d9292f" providerId="ADAL" clId="{92C2CD3B-94D0-4ECD-9006-C071795D5CD5}" dt="2021-08-31T16:04:53.155" v="220" actId="478"/>
          <ac:grpSpMkLst>
            <pc:docMk/>
            <pc:sldMk cId="3724405193" sldId="2768"/>
            <ac:grpSpMk id="39" creationId="{255338A6-C650-4B37-B33A-DADA093EAA15}"/>
          </ac:grpSpMkLst>
        </pc:grpChg>
        <pc:picChg chg="add mod">
          <ac:chgData name="Beata Wujtewicz" userId="e6824c3a-f331-4509-8320-870729d9292f" providerId="ADAL" clId="{92C2CD3B-94D0-4ECD-9006-C071795D5CD5}" dt="2021-09-20T10:21:49.393" v="819" actId="1076"/>
          <ac:picMkLst>
            <pc:docMk/>
            <pc:sldMk cId="3724405193" sldId="2768"/>
            <ac:picMk id="5" creationId="{813DDB5C-CAA6-4F4B-978D-18C693704C56}"/>
          </ac:picMkLst>
        </pc:picChg>
        <pc:picChg chg="add del mod">
          <ac:chgData name="Beata Wujtewicz" userId="e6824c3a-f331-4509-8320-870729d9292f" providerId="ADAL" clId="{92C2CD3B-94D0-4ECD-9006-C071795D5CD5}" dt="2021-09-20T10:22:11.890" v="834" actId="478"/>
          <ac:picMkLst>
            <pc:docMk/>
            <pc:sldMk cId="3724405193" sldId="2768"/>
            <ac:picMk id="32" creationId="{6F6011B4-45D0-42AF-9B0A-3663F9DC7FBE}"/>
          </ac:picMkLst>
        </pc:picChg>
        <pc:cxnChg chg="del">
          <ac:chgData name="Beata Wujtewicz" userId="e6824c3a-f331-4509-8320-870729d9292f" providerId="ADAL" clId="{92C2CD3B-94D0-4ECD-9006-C071795D5CD5}" dt="2021-09-20T10:21:33.197" v="814" actId="478"/>
          <ac:cxnSpMkLst>
            <pc:docMk/>
            <pc:sldMk cId="3724405193" sldId="2768"/>
            <ac:cxnSpMk id="25" creationId="{96A29B8E-CA16-42D0-8726-591316417CDF}"/>
          </ac:cxnSpMkLst>
        </pc:cxnChg>
      </pc:sldChg>
      <pc:sldChg chg="addSp delSp modSp mod">
        <pc:chgData name="Beata Wujtewicz" userId="e6824c3a-f331-4509-8320-870729d9292f" providerId="ADAL" clId="{92C2CD3B-94D0-4ECD-9006-C071795D5CD5}" dt="2021-09-20T10:24:25.068" v="947" actId="20577"/>
        <pc:sldMkLst>
          <pc:docMk/>
          <pc:sldMk cId="884212800" sldId="2769"/>
        </pc:sldMkLst>
        <pc:spChg chg="mod">
          <ac:chgData name="Beata Wujtewicz" userId="e6824c3a-f331-4509-8320-870729d9292f" providerId="ADAL" clId="{92C2CD3B-94D0-4ECD-9006-C071795D5CD5}" dt="2021-08-31T16:03:29.936" v="190" actId="20577"/>
          <ac:spMkLst>
            <pc:docMk/>
            <pc:sldMk cId="884212800" sldId="2769"/>
            <ac:spMk id="19" creationId="{ADA9D11D-FE29-49E4-93FC-978EB3E34001}"/>
          </ac:spMkLst>
        </pc:spChg>
        <pc:spChg chg="mod">
          <ac:chgData name="Beata Wujtewicz" userId="e6824c3a-f331-4509-8320-870729d9292f" providerId="ADAL" clId="{92C2CD3B-94D0-4ECD-9006-C071795D5CD5}" dt="2021-09-20T10:20:27.079" v="769" actId="20577"/>
          <ac:spMkLst>
            <pc:docMk/>
            <pc:sldMk cId="884212800" sldId="2769"/>
            <ac:spMk id="20" creationId="{281FFF3B-83F4-43C3-B6E1-6F2CA39137CB}"/>
          </ac:spMkLst>
        </pc:spChg>
        <pc:spChg chg="mod">
          <ac:chgData name="Beata Wujtewicz" userId="e6824c3a-f331-4509-8320-870729d9292f" providerId="ADAL" clId="{92C2CD3B-94D0-4ECD-9006-C071795D5CD5}" dt="2021-09-20T10:24:25.068" v="947" actId="20577"/>
          <ac:spMkLst>
            <pc:docMk/>
            <pc:sldMk cId="884212800" sldId="2769"/>
            <ac:spMk id="21" creationId="{64F1CCAF-D63E-40B9-8837-CB07144C3186}"/>
          </ac:spMkLst>
        </pc:spChg>
        <pc:spChg chg="mod">
          <ac:chgData name="Beata Wujtewicz" userId="e6824c3a-f331-4509-8320-870729d9292f" providerId="ADAL" clId="{92C2CD3B-94D0-4ECD-9006-C071795D5CD5}" dt="2021-09-20T10:19:54.795" v="752" actId="14100"/>
          <ac:spMkLst>
            <pc:docMk/>
            <pc:sldMk cId="884212800" sldId="2769"/>
            <ac:spMk id="30" creationId="{E0CFC659-39FD-4FCE-9E2A-C0128BE409FF}"/>
          </ac:spMkLst>
        </pc:spChg>
        <pc:spChg chg="del">
          <ac:chgData name="Beata Wujtewicz" userId="e6824c3a-f331-4509-8320-870729d9292f" providerId="ADAL" clId="{92C2CD3B-94D0-4ECD-9006-C071795D5CD5}" dt="2021-08-31T16:04:51.066" v="219" actId="478"/>
          <ac:spMkLst>
            <pc:docMk/>
            <pc:sldMk cId="884212800" sldId="2769"/>
            <ac:spMk id="47" creationId="{D45E8766-F18F-4A56-9B0D-4F2BFF8E7F19}"/>
          </ac:spMkLst>
        </pc:spChg>
        <pc:grpChg chg="mod">
          <ac:chgData name="Beata Wujtewicz" userId="e6824c3a-f331-4509-8320-870729d9292f" providerId="ADAL" clId="{92C2CD3B-94D0-4ECD-9006-C071795D5CD5}" dt="2021-09-20T10:20:18.909" v="755" actId="1076"/>
          <ac:grpSpMkLst>
            <pc:docMk/>
            <pc:sldMk cId="884212800" sldId="2769"/>
            <ac:grpSpMk id="6" creationId="{17B586E2-D770-4D04-8F00-1D2F3638733C}"/>
          </ac:grpSpMkLst>
        </pc:grpChg>
        <pc:grpChg chg="mod">
          <ac:chgData name="Beata Wujtewicz" userId="e6824c3a-f331-4509-8320-870729d9292f" providerId="ADAL" clId="{92C2CD3B-94D0-4ECD-9006-C071795D5CD5}" dt="2021-09-20T10:20:15.757" v="754" actId="1076"/>
          <ac:grpSpMkLst>
            <pc:docMk/>
            <pc:sldMk cId="884212800" sldId="2769"/>
            <ac:grpSpMk id="8" creationId="{B9C5179D-B3AB-4075-A777-403AABD3A963}"/>
          </ac:grpSpMkLst>
        </pc:grpChg>
        <pc:grpChg chg="del">
          <ac:chgData name="Beata Wujtewicz" userId="e6824c3a-f331-4509-8320-870729d9292f" providerId="ADAL" clId="{92C2CD3B-94D0-4ECD-9006-C071795D5CD5}" dt="2021-08-31T16:04:49.711" v="218" actId="478"/>
          <ac:grpSpMkLst>
            <pc:docMk/>
            <pc:sldMk cId="884212800" sldId="2769"/>
            <ac:grpSpMk id="38" creationId="{E43DA23F-4DB4-4C1D-B44B-56F14982CCF9}"/>
          </ac:grpSpMkLst>
        </pc:grpChg>
        <pc:picChg chg="add del mod">
          <ac:chgData name="Beata Wujtewicz" userId="e6824c3a-f331-4509-8320-870729d9292f" providerId="ADAL" clId="{92C2CD3B-94D0-4ECD-9006-C071795D5CD5}" dt="2021-09-20T10:20:31.996" v="770" actId="478"/>
          <ac:picMkLst>
            <pc:docMk/>
            <pc:sldMk cId="884212800" sldId="2769"/>
            <ac:picMk id="32" creationId="{8BF7B938-F9B0-49A0-8DD4-65942379C2FF}"/>
          </ac:picMkLst>
        </pc:picChg>
      </pc:sldChg>
      <pc:sldChg chg="addSp delSp modSp mod">
        <pc:chgData name="Beata Wujtewicz" userId="e6824c3a-f331-4509-8320-870729d9292f" providerId="ADAL" clId="{92C2CD3B-94D0-4ECD-9006-C071795D5CD5}" dt="2021-09-20T10:24:18.116" v="936" actId="20577"/>
        <pc:sldMkLst>
          <pc:docMk/>
          <pc:sldMk cId="2486933068" sldId="2770"/>
        </pc:sldMkLst>
        <pc:spChg chg="del">
          <ac:chgData name="Beata Wujtewicz" userId="e6824c3a-f331-4509-8320-870729d9292f" providerId="ADAL" clId="{92C2CD3B-94D0-4ECD-9006-C071795D5CD5}" dt="2021-08-31T16:03:12.052" v="178" actId="478"/>
          <ac:spMkLst>
            <pc:docMk/>
            <pc:sldMk cId="2486933068" sldId="2770"/>
            <ac:spMk id="22" creationId="{C92AC677-176D-4DD6-85F4-4332D0533DA1}"/>
          </ac:spMkLst>
        </pc:spChg>
        <pc:spChg chg="del">
          <ac:chgData name="Beata Wujtewicz" userId="e6824c3a-f331-4509-8320-870729d9292f" providerId="ADAL" clId="{92C2CD3B-94D0-4ECD-9006-C071795D5CD5}" dt="2021-08-31T16:03:08.115" v="177" actId="478"/>
          <ac:spMkLst>
            <pc:docMk/>
            <pc:sldMk cId="2486933068" sldId="2770"/>
            <ac:spMk id="23" creationId="{58E39F9C-521F-472C-B9A3-68094B74750A}"/>
          </ac:spMkLst>
        </pc:spChg>
        <pc:spChg chg="mod">
          <ac:chgData name="Beata Wujtewicz" userId="e6824c3a-f331-4509-8320-870729d9292f" providerId="ADAL" clId="{92C2CD3B-94D0-4ECD-9006-C071795D5CD5}" dt="2021-09-20T10:19:06.565" v="713" actId="20577"/>
          <ac:spMkLst>
            <pc:docMk/>
            <pc:sldMk cId="2486933068" sldId="2770"/>
            <ac:spMk id="24" creationId="{35D95666-06FD-492D-8250-7D02C3877539}"/>
          </ac:spMkLst>
        </pc:spChg>
        <pc:spChg chg="mod">
          <ac:chgData name="Beata Wujtewicz" userId="e6824c3a-f331-4509-8320-870729d9292f" providerId="ADAL" clId="{92C2CD3B-94D0-4ECD-9006-C071795D5CD5}" dt="2021-09-20T10:24:18.116" v="936" actId="20577"/>
          <ac:spMkLst>
            <pc:docMk/>
            <pc:sldMk cId="2486933068" sldId="2770"/>
            <ac:spMk id="25" creationId="{A4FD8AC5-5E25-4CB9-933E-54AB3B0B9DA2}"/>
          </ac:spMkLst>
        </pc:spChg>
        <pc:spChg chg="del">
          <ac:chgData name="Beata Wujtewicz" userId="e6824c3a-f331-4509-8320-870729d9292f" providerId="ADAL" clId="{92C2CD3B-94D0-4ECD-9006-C071795D5CD5}" dt="2021-09-20T10:18:47.624" v="697" actId="478"/>
          <ac:spMkLst>
            <pc:docMk/>
            <pc:sldMk cId="2486933068" sldId="2770"/>
            <ac:spMk id="26" creationId="{FED0A212-7AED-4EB6-8DC8-1F4E501DC0F0}"/>
          </ac:spMkLst>
        </pc:spChg>
        <pc:spChg chg="del">
          <ac:chgData name="Beata Wujtewicz" userId="e6824c3a-f331-4509-8320-870729d9292f" providerId="ADAL" clId="{92C2CD3B-94D0-4ECD-9006-C071795D5CD5}" dt="2021-09-20T10:18:42.547" v="694" actId="478"/>
          <ac:spMkLst>
            <pc:docMk/>
            <pc:sldMk cId="2486933068" sldId="2770"/>
            <ac:spMk id="27" creationId="{0264AD33-B992-4C9B-BA44-257A4ABA3BBB}"/>
          </ac:spMkLst>
        </pc:spChg>
        <pc:spChg chg="del">
          <ac:chgData name="Beata Wujtewicz" userId="e6824c3a-f331-4509-8320-870729d9292f" providerId="ADAL" clId="{92C2CD3B-94D0-4ECD-9006-C071795D5CD5}" dt="2021-09-20T10:18:50.161" v="698" actId="478"/>
          <ac:spMkLst>
            <pc:docMk/>
            <pc:sldMk cId="2486933068" sldId="2770"/>
            <ac:spMk id="28" creationId="{974BEA5E-2045-40BB-A571-0F8EBADD078B}"/>
          </ac:spMkLst>
        </pc:spChg>
        <pc:spChg chg="del">
          <ac:chgData name="Beata Wujtewicz" userId="e6824c3a-f331-4509-8320-870729d9292f" providerId="ADAL" clId="{92C2CD3B-94D0-4ECD-9006-C071795D5CD5}" dt="2021-09-20T10:18:44.212" v="695" actId="478"/>
          <ac:spMkLst>
            <pc:docMk/>
            <pc:sldMk cId="2486933068" sldId="2770"/>
            <ac:spMk id="29" creationId="{1E9A8E9A-24E2-4C2A-8471-0BE404EF855F}"/>
          </ac:spMkLst>
        </pc:spChg>
        <pc:spChg chg="del">
          <ac:chgData name="Beata Wujtewicz" userId="e6824c3a-f331-4509-8320-870729d9292f" providerId="ADAL" clId="{92C2CD3B-94D0-4ECD-9006-C071795D5CD5}" dt="2021-09-20T10:18:37.877" v="691" actId="478"/>
          <ac:spMkLst>
            <pc:docMk/>
            <pc:sldMk cId="2486933068" sldId="2770"/>
            <ac:spMk id="32" creationId="{C96DBB3E-9D6F-4EA8-ABA6-6E4A8C296611}"/>
          </ac:spMkLst>
        </pc:spChg>
        <pc:spChg chg="del">
          <ac:chgData name="Beata Wujtewicz" userId="e6824c3a-f331-4509-8320-870729d9292f" providerId="ADAL" clId="{92C2CD3B-94D0-4ECD-9006-C071795D5CD5}" dt="2021-09-20T10:18:39.307" v="692" actId="478"/>
          <ac:spMkLst>
            <pc:docMk/>
            <pc:sldMk cId="2486933068" sldId="2770"/>
            <ac:spMk id="33" creationId="{6447C4D8-E3C2-49C4-989B-32C395C8B0BC}"/>
          </ac:spMkLst>
        </pc:spChg>
        <pc:spChg chg="mod">
          <ac:chgData name="Beata Wujtewicz" userId="e6824c3a-f331-4509-8320-870729d9292f" providerId="ADAL" clId="{92C2CD3B-94D0-4ECD-9006-C071795D5CD5}" dt="2021-09-20T10:17:58.873" v="685" actId="14100"/>
          <ac:spMkLst>
            <pc:docMk/>
            <pc:sldMk cId="2486933068" sldId="2770"/>
            <ac:spMk id="34" creationId="{82298DBF-462D-418F-822E-5EE1BFE95EEE}"/>
          </ac:spMkLst>
        </pc:spChg>
        <pc:spChg chg="mod">
          <ac:chgData name="Beata Wujtewicz" userId="e6824c3a-f331-4509-8320-870729d9292f" providerId="ADAL" clId="{92C2CD3B-94D0-4ECD-9006-C071795D5CD5}" dt="2021-09-20T10:18:13.404" v="687" actId="113"/>
          <ac:spMkLst>
            <pc:docMk/>
            <pc:sldMk cId="2486933068" sldId="2770"/>
            <ac:spMk id="38" creationId="{9DF737C0-26F5-4DD4-9C59-0E0F9DF515A9}"/>
          </ac:spMkLst>
        </pc:spChg>
        <pc:spChg chg="mod">
          <ac:chgData name="Beata Wujtewicz" userId="e6824c3a-f331-4509-8320-870729d9292f" providerId="ADAL" clId="{92C2CD3B-94D0-4ECD-9006-C071795D5CD5}" dt="2021-08-31T16:03:12.293" v="179"/>
          <ac:spMkLst>
            <pc:docMk/>
            <pc:sldMk cId="2486933068" sldId="2770"/>
            <ac:spMk id="39" creationId="{E225710D-227D-4840-9AA9-5A4358FDD354}"/>
          </ac:spMkLst>
        </pc:spChg>
        <pc:spChg chg="del">
          <ac:chgData name="Beata Wujtewicz" userId="e6824c3a-f331-4509-8320-870729d9292f" providerId="ADAL" clId="{92C2CD3B-94D0-4ECD-9006-C071795D5CD5}" dt="2021-08-31T16:04:47.774" v="217" actId="478"/>
          <ac:spMkLst>
            <pc:docMk/>
            <pc:sldMk cId="2486933068" sldId="2770"/>
            <ac:spMk id="52" creationId="{9D6BF69D-875E-4DEC-9C6C-AB17FEBAFED5}"/>
          </ac:spMkLst>
        </pc:spChg>
        <pc:grpChg chg="del">
          <ac:chgData name="Beata Wujtewicz" userId="e6824c3a-f331-4509-8320-870729d9292f" providerId="ADAL" clId="{92C2CD3B-94D0-4ECD-9006-C071795D5CD5}" dt="2021-09-20T10:18:47.624" v="697" actId="478"/>
          <ac:grpSpMkLst>
            <pc:docMk/>
            <pc:sldMk cId="2486933068" sldId="2770"/>
            <ac:grpSpMk id="5" creationId="{F30D5E56-5A4E-43F1-B9BB-5A684ADBB681}"/>
          </ac:grpSpMkLst>
        </pc:grpChg>
        <pc:grpChg chg="del">
          <ac:chgData name="Beata Wujtewicz" userId="e6824c3a-f331-4509-8320-870729d9292f" providerId="ADAL" clId="{92C2CD3B-94D0-4ECD-9006-C071795D5CD5}" dt="2021-08-31T16:03:08.115" v="177" actId="478"/>
          <ac:grpSpMkLst>
            <pc:docMk/>
            <pc:sldMk cId="2486933068" sldId="2770"/>
            <ac:grpSpMk id="8" creationId="{79CED390-3207-4F31-AB2F-2A169A65D3A0}"/>
          </ac:grpSpMkLst>
        </pc:grpChg>
        <pc:grpChg chg="add mod">
          <ac:chgData name="Beata Wujtewicz" userId="e6824c3a-f331-4509-8320-870729d9292f" providerId="ADAL" clId="{92C2CD3B-94D0-4ECD-9006-C071795D5CD5}" dt="2021-09-20T10:18:53.508" v="699" actId="1076"/>
          <ac:grpSpMkLst>
            <pc:docMk/>
            <pc:sldMk cId="2486933068" sldId="2770"/>
            <ac:grpSpMk id="37" creationId="{C8D01259-D0B1-4F36-83D2-12A52C04EACB}"/>
          </ac:grpSpMkLst>
        </pc:grpChg>
        <pc:grpChg chg="del">
          <ac:chgData name="Beata Wujtewicz" userId="e6824c3a-f331-4509-8320-870729d9292f" providerId="ADAL" clId="{92C2CD3B-94D0-4ECD-9006-C071795D5CD5}" dt="2021-08-31T16:04:46.300" v="216" actId="478"/>
          <ac:grpSpMkLst>
            <pc:docMk/>
            <pc:sldMk cId="2486933068" sldId="2770"/>
            <ac:grpSpMk id="41" creationId="{B79BED49-DBB6-4454-A89C-3BA1497157FD}"/>
          </ac:grpSpMkLst>
        </pc:grpChg>
        <pc:picChg chg="add mod">
          <ac:chgData name="Beata Wujtewicz" userId="e6824c3a-f331-4509-8320-870729d9292f" providerId="ADAL" clId="{92C2CD3B-94D0-4ECD-9006-C071795D5CD5}" dt="2021-09-20T10:18:34.429" v="690" actId="1076"/>
          <ac:picMkLst>
            <pc:docMk/>
            <pc:sldMk cId="2486933068" sldId="2770"/>
            <ac:picMk id="6" creationId="{5B7E30F5-D56B-44A7-83BE-75EA7347AB3A}"/>
          </ac:picMkLst>
        </pc:picChg>
        <pc:picChg chg="add del mod">
          <ac:chgData name="Beata Wujtewicz" userId="e6824c3a-f331-4509-8320-870729d9292f" providerId="ADAL" clId="{92C2CD3B-94D0-4ECD-9006-C071795D5CD5}" dt="2021-09-20T10:19:09.056" v="714" actId="478"/>
          <ac:picMkLst>
            <pc:docMk/>
            <pc:sldMk cId="2486933068" sldId="2770"/>
            <ac:picMk id="36" creationId="{2CC06AD9-AD14-4BB2-8E66-E47BC70A48E2}"/>
          </ac:picMkLst>
        </pc:picChg>
        <pc:cxnChg chg="del">
          <ac:chgData name="Beata Wujtewicz" userId="e6824c3a-f331-4509-8320-870729d9292f" providerId="ADAL" clId="{92C2CD3B-94D0-4ECD-9006-C071795D5CD5}" dt="2021-09-20T10:18:46.304" v="696" actId="478"/>
          <ac:cxnSpMkLst>
            <pc:docMk/>
            <pc:sldMk cId="2486933068" sldId="2770"/>
            <ac:cxnSpMk id="30" creationId="{C9445466-0925-43FF-B8A4-E8108C9F0FBF}"/>
          </ac:cxnSpMkLst>
        </pc:cxnChg>
        <pc:cxnChg chg="del">
          <ac:chgData name="Beata Wujtewicz" userId="e6824c3a-f331-4509-8320-870729d9292f" providerId="ADAL" clId="{92C2CD3B-94D0-4ECD-9006-C071795D5CD5}" dt="2021-09-20T10:18:40.557" v="693" actId="478"/>
          <ac:cxnSpMkLst>
            <pc:docMk/>
            <pc:sldMk cId="2486933068" sldId="2770"/>
            <ac:cxnSpMk id="31" creationId="{AE8F94B2-6D07-452A-9F49-B43B245959D4}"/>
          </ac:cxnSpMkLst>
        </pc:cxnChg>
      </pc:sldChg>
      <pc:sldChg chg="addSp delSp modSp mod">
        <pc:chgData name="Beata Wujtewicz" userId="e6824c3a-f331-4509-8320-870729d9292f" providerId="ADAL" clId="{92C2CD3B-94D0-4ECD-9006-C071795D5CD5}" dt="2021-09-20T10:24:09.554" v="925" actId="20577"/>
        <pc:sldMkLst>
          <pc:docMk/>
          <pc:sldMk cId="2821838641" sldId="2771"/>
        </pc:sldMkLst>
        <pc:spChg chg="add mod">
          <ac:chgData name="Beata Wujtewicz" userId="e6824c3a-f331-4509-8320-870729d9292f" providerId="ADAL" clId="{92C2CD3B-94D0-4ECD-9006-C071795D5CD5}" dt="2021-09-20T09:55:18.756" v="624"/>
          <ac:spMkLst>
            <pc:docMk/>
            <pc:sldMk cId="2821838641" sldId="2771"/>
            <ac:spMk id="20" creationId="{C6A44AB5-77C3-4A84-A53C-06E505008B6E}"/>
          </ac:spMkLst>
        </pc:spChg>
        <pc:spChg chg="mod">
          <ac:chgData name="Beata Wujtewicz" userId="e6824c3a-f331-4509-8320-870729d9292f" providerId="ADAL" clId="{92C2CD3B-94D0-4ECD-9006-C071795D5CD5}" dt="2021-09-20T10:17:26.060" v="643" actId="20577"/>
          <ac:spMkLst>
            <pc:docMk/>
            <pc:sldMk cId="2821838641" sldId="2771"/>
            <ac:spMk id="24" creationId="{35D95666-06FD-492D-8250-7D02C3877539}"/>
          </ac:spMkLst>
        </pc:spChg>
        <pc:spChg chg="mod">
          <ac:chgData name="Beata Wujtewicz" userId="e6824c3a-f331-4509-8320-870729d9292f" providerId="ADAL" clId="{92C2CD3B-94D0-4ECD-9006-C071795D5CD5}" dt="2021-09-20T10:24:09.554" v="925" actId="20577"/>
          <ac:spMkLst>
            <pc:docMk/>
            <pc:sldMk cId="2821838641" sldId="2771"/>
            <ac:spMk id="25" creationId="{A4FD8AC5-5E25-4CB9-933E-54AB3B0B9DA2}"/>
          </ac:spMkLst>
        </pc:spChg>
        <pc:spChg chg="del topLvl">
          <ac:chgData name="Beata Wujtewicz" userId="e6824c3a-f331-4509-8320-870729d9292f" providerId="ADAL" clId="{92C2CD3B-94D0-4ECD-9006-C071795D5CD5}" dt="2021-08-31T16:01:17.089" v="166" actId="478"/>
          <ac:spMkLst>
            <pc:docMk/>
            <pc:sldMk cId="2821838641" sldId="2771"/>
            <ac:spMk id="34" creationId="{82298DBF-462D-418F-822E-5EE1BFE95EEE}"/>
          </ac:spMkLst>
        </pc:spChg>
        <pc:spChg chg="mod topLvl">
          <ac:chgData name="Beata Wujtewicz" userId="e6824c3a-f331-4509-8320-870729d9292f" providerId="ADAL" clId="{92C2CD3B-94D0-4ECD-9006-C071795D5CD5}" dt="2021-08-31T16:01:20.238" v="167" actId="20577"/>
          <ac:spMkLst>
            <pc:docMk/>
            <pc:sldMk cId="2821838641" sldId="2771"/>
            <ac:spMk id="35" creationId="{C04B4211-598F-40D3-A51B-6FF2C72E66D2}"/>
          </ac:spMkLst>
        </pc:spChg>
        <pc:spChg chg="del">
          <ac:chgData name="Beata Wujtewicz" userId="e6824c3a-f331-4509-8320-870729d9292f" providerId="ADAL" clId="{92C2CD3B-94D0-4ECD-9006-C071795D5CD5}" dt="2021-08-31T16:04:43.064" v="215" actId="478"/>
          <ac:spMkLst>
            <pc:docMk/>
            <pc:sldMk cId="2821838641" sldId="2771"/>
            <ac:spMk id="36" creationId="{B5DAE0E1-29C5-420D-968D-02ACFC4D9C43}"/>
          </ac:spMkLst>
        </pc:spChg>
        <pc:spChg chg="mod">
          <ac:chgData name="Beata Wujtewicz" userId="e6824c3a-f331-4509-8320-870729d9292f" providerId="ADAL" clId="{92C2CD3B-94D0-4ECD-9006-C071795D5CD5}" dt="2021-08-31T16:03:01.545" v="176"/>
          <ac:spMkLst>
            <pc:docMk/>
            <pc:sldMk cId="2821838641" sldId="2771"/>
            <ac:spMk id="37" creationId="{73645FEB-E588-4913-9D26-1B9BA874ECE5}"/>
          </ac:spMkLst>
        </pc:spChg>
        <pc:spChg chg="mod">
          <ac:chgData name="Beata Wujtewicz" userId="e6824c3a-f331-4509-8320-870729d9292f" providerId="ADAL" clId="{92C2CD3B-94D0-4ECD-9006-C071795D5CD5}" dt="2021-08-31T16:03:01.545" v="176"/>
          <ac:spMkLst>
            <pc:docMk/>
            <pc:sldMk cId="2821838641" sldId="2771"/>
            <ac:spMk id="38" creationId="{9021A446-4337-4795-8978-F26ECA445EA8}"/>
          </ac:spMkLst>
        </pc:spChg>
        <pc:grpChg chg="del">
          <ac:chgData name="Beata Wujtewicz" userId="e6824c3a-f331-4509-8320-870729d9292f" providerId="ADAL" clId="{92C2CD3B-94D0-4ECD-9006-C071795D5CD5}" dt="2021-08-31T16:01:17.089" v="166" actId="478"/>
          <ac:grpSpMkLst>
            <pc:docMk/>
            <pc:sldMk cId="2821838641" sldId="2771"/>
            <ac:grpSpMk id="4" creationId="{F790DB53-4D12-4CDD-B09A-6A67DBD40331}"/>
          </ac:grpSpMkLst>
        </pc:grpChg>
        <pc:grpChg chg="mod">
          <ac:chgData name="Beata Wujtewicz" userId="e6824c3a-f331-4509-8320-870729d9292f" providerId="ADAL" clId="{92C2CD3B-94D0-4ECD-9006-C071795D5CD5}" dt="2021-09-20T09:55:28.332" v="626" actId="1076"/>
          <ac:grpSpMkLst>
            <pc:docMk/>
            <pc:sldMk cId="2821838641" sldId="2771"/>
            <ac:grpSpMk id="5" creationId="{F30D5E56-5A4E-43F1-B9BB-5A684ADBB681}"/>
          </ac:grpSpMkLst>
        </pc:grpChg>
        <pc:grpChg chg="del">
          <ac:chgData name="Beata Wujtewicz" userId="e6824c3a-f331-4509-8320-870729d9292f" providerId="ADAL" clId="{92C2CD3B-94D0-4ECD-9006-C071795D5CD5}" dt="2021-08-31T16:03:01.319" v="175" actId="478"/>
          <ac:grpSpMkLst>
            <pc:docMk/>
            <pc:sldMk cId="2821838641" sldId="2771"/>
            <ac:grpSpMk id="8" creationId="{79CED390-3207-4F31-AB2F-2A169A65D3A0}"/>
          </ac:grpSpMkLst>
        </pc:grpChg>
        <pc:grpChg chg="add mod">
          <ac:chgData name="Beata Wujtewicz" userId="e6824c3a-f331-4509-8320-870729d9292f" providerId="ADAL" clId="{92C2CD3B-94D0-4ECD-9006-C071795D5CD5}" dt="2021-09-20T09:55:31.639" v="627" actId="1076"/>
          <ac:grpSpMkLst>
            <pc:docMk/>
            <pc:sldMk cId="2821838641" sldId="2771"/>
            <ac:grpSpMk id="33" creationId="{B0A24713-D742-4279-9699-92FCE3E908ED}"/>
          </ac:grpSpMkLst>
        </pc:grpChg>
        <pc:grpChg chg="del">
          <ac:chgData name="Beata Wujtewicz" userId="e6824c3a-f331-4509-8320-870729d9292f" providerId="ADAL" clId="{92C2CD3B-94D0-4ECD-9006-C071795D5CD5}" dt="2021-08-31T16:00:57.938" v="165" actId="478"/>
          <ac:grpSpMkLst>
            <pc:docMk/>
            <pc:sldMk cId="2821838641" sldId="2771"/>
            <ac:grpSpMk id="41" creationId="{3DD0FD91-E06A-4A51-A699-0F627EF23E1B}"/>
          </ac:grpSpMkLst>
        </pc:grpChg>
        <pc:picChg chg="add del mod">
          <ac:chgData name="Beata Wujtewicz" userId="e6824c3a-f331-4509-8320-870729d9292f" providerId="ADAL" clId="{92C2CD3B-94D0-4ECD-9006-C071795D5CD5}" dt="2021-09-20T10:17:30.423" v="644" actId="478"/>
          <ac:picMkLst>
            <pc:docMk/>
            <pc:sldMk cId="2821838641" sldId="2771"/>
            <ac:picMk id="32" creationId="{C3BBC7DD-AC9A-474E-BD11-BE384F64E6EF}"/>
          </ac:picMkLst>
        </pc:picChg>
      </pc:sldChg>
      <pc:sldChg chg="addSp delSp modSp mod">
        <pc:chgData name="Beata Wujtewicz" userId="e6824c3a-f331-4509-8320-870729d9292f" providerId="ADAL" clId="{92C2CD3B-94D0-4ECD-9006-C071795D5CD5}" dt="2021-09-20T10:24:01.660" v="915" actId="20577"/>
        <pc:sldMkLst>
          <pc:docMk/>
          <pc:sldMk cId="2516047761" sldId="2772"/>
        </pc:sldMkLst>
        <pc:spChg chg="mod">
          <ac:chgData name="Beata Wujtewicz" userId="e6824c3a-f331-4509-8320-870729d9292f" providerId="ADAL" clId="{92C2CD3B-94D0-4ECD-9006-C071795D5CD5}" dt="2021-09-20T09:54:51.394" v="622" actId="20577"/>
          <ac:spMkLst>
            <pc:docMk/>
            <pc:sldMk cId="2516047761" sldId="2772"/>
            <ac:spMk id="24" creationId="{35D95666-06FD-492D-8250-7D02C3877539}"/>
          </ac:spMkLst>
        </pc:spChg>
        <pc:spChg chg="mod">
          <ac:chgData name="Beata Wujtewicz" userId="e6824c3a-f331-4509-8320-870729d9292f" providerId="ADAL" clId="{92C2CD3B-94D0-4ECD-9006-C071795D5CD5}" dt="2021-09-20T10:24:01.660" v="915" actId="20577"/>
          <ac:spMkLst>
            <pc:docMk/>
            <pc:sldMk cId="2516047761" sldId="2772"/>
            <ac:spMk id="25" creationId="{A4FD8AC5-5E25-4CB9-933E-54AB3B0B9DA2}"/>
          </ac:spMkLst>
        </pc:spChg>
        <pc:spChg chg="mod">
          <ac:chgData name="Beata Wujtewicz" userId="e6824c3a-f331-4509-8320-870729d9292f" providerId="ADAL" clId="{92C2CD3B-94D0-4ECD-9006-C071795D5CD5}" dt="2021-09-20T09:54:32.452" v="605" actId="14100"/>
          <ac:spMkLst>
            <pc:docMk/>
            <pc:sldMk cId="2516047761" sldId="2772"/>
            <ac:spMk id="34" creationId="{82298DBF-462D-418F-822E-5EE1BFE95EEE}"/>
          </ac:spMkLst>
        </pc:spChg>
        <pc:spChg chg="del">
          <ac:chgData name="Beata Wujtewicz" userId="e6824c3a-f331-4509-8320-870729d9292f" providerId="ADAL" clId="{92C2CD3B-94D0-4ECD-9006-C071795D5CD5}" dt="2021-08-31T16:04:36.949" v="214" actId="478"/>
          <ac:spMkLst>
            <pc:docMk/>
            <pc:sldMk cId="2516047761" sldId="2772"/>
            <ac:spMk id="36" creationId="{B5DAE0E1-29C5-420D-968D-02ACFC4D9C43}"/>
          </ac:spMkLst>
        </pc:spChg>
        <pc:spChg chg="mod">
          <ac:chgData name="Beata Wujtewicz" userId="e6824c3a-f331-4509-8320-870729d9292f" providerId="ADAL" clId="{92C2CD3B-94D0-4ECD-9006-C071795D5CD5}" dt="2021-08-31T16:02:36.503" v="169"/>
          <ac:spMkLst>
            <pc:docMk/>
            <pc:sldMk cId="2516047761" sldId="2772"/>
            <ac:spMk id="37" creationId="{870288BD-D4F6-4F2D-9A58-2959EDB2449E}"/>
          </ac:spMkLst>
        </pc:spChg>
        <pc:spChg chg="mod">
          <ac:chgData name="Beata Wujtewicz" userId="e6824c3a-f331-4509-8320-870729d9292f" providerId="ADAL" clId="{92C2CD3B-94D0-4ECD-9006-C071795D5CD5}" dt="2021-08-31T16:02:48.132" v="172" actId="20577"/>
          <ac:spMkLst>
            <pc:docMk/>
            <pc:sldMk cId="2516047761" sldId="2772"/>
            <ac:spMk id="38" creationId="{F231CA06-8186-4B4E-BB8E-F5C175549071}"/>
          </ac:spMkLst>
        </pc:spChg>
        <pc:grpChg chg="mod">
          <ac:chgData name="Beata Wujtewicz" userId="e6824c3a-f331-4509-8320-870729d9292f" providerId="ADAL" clId="{92C2CD3B-94D0-4ECD-9006-C071795D5CD5}" dt="2021-09-20T09:54:45.251" v="608" actId="1076"/>
          <ac:grpSpMkLst>
            <pc:docMk/>
            <pc:sldMk cId="2516047761" sldId="2772"/>
            <ac:grpSpMk id="5" creationId="{F30D5E56-5A4E-43F1-B9BB-5A684ADBB681}"/>
          </ac:grpSpMkLst>
        </pc:grpChg>
        <pc:grpChg chg="del">
          <ac:chgData name="Beata Wujtewicz" userId="e6824c3a-f331-4509-8320-870729d9292f" providerId="ADAL" clId="{92C2CD3B-94D0-4ECD-9006-C071795D5CD5}" dt="2021-08-31T16:02:36.018" v="168" actId="478"/>
          <ac:grpSpMkLst>
            <pc:docMk/>
            <pc:sldMk cId="2516047761" sldId="2772"/>
            <ac:grpSpMk id="8" creationId="{79CED390-3207-4F31-AB2F-2A169A65D3A0}"/>
          </ac:grpSpMkLst>
        </pc:grpChg>
        <pc:grpChg chg="add mod">
          <ac:chgData name="Beata Wujtewicz" userId="e6824c3a-f331-4509-8320-870729d9292f" providerId="ADAL" clId="{92C2CD3B-94D0-4ECD-9006-C071795D5CD5}" dt="2021-09-20T09:54:42.080" v="607" actId="1076"/>
          <ac:grpSpMkLst>
            <pc:docMk/>
            <pc:sldMk cId="2516047761" sldId="2772"/>
            <ac:grpSpMk id="33" creationId="{138D454F-9E80-49D2-BBC0-8F1CDB178EE6}"/>
          </ac:grpSpMkLst>
        </pc:grpChg>
        <pc:grpChg chg="del">
          <ac:chgData name="Beata Wujtewicz" userId="e6824c3a-f331-4509-8320-870729d9292f" providerId="ADAL" clId="{92C2CD3B-94D0-4ECD-9006-C071795D5CD5}" dt="2021-08-31T16:04:35.218" v="213" actId="478"/>
          <ac:grpSpMkLst>
            <pc:docMk/>
            <pc:sldMk cId="2516047761" sldId="2772"/>
            <ac:grpSpMk id="41" creationId="{3DD0FD91-E06A-4A51-A699-0F627EF23E1B}"/>
          </ac:grpSpMkLst>
        </pc:grpChg>
        <pc:picChg chg="add del mod">
          <ac:chgData name="Beata Wujtewicz" userId="e6824c3a-f331-4509-8320-870729d9292f" providerId="ADAL" clId="{92C2CD3B-94D0-4ECD-9006-C071795D5CD5}" dt="2021-09-20T09:55:06.584" v="623" actId="478"/>
          <ac:picMkLst>
            <pc:docMk/>
            <pc:sldMk cId="2516047761" sldId="2772"/>
            <ac:picMk id="32" creationId="{886B39E8-50F5-46F0-87DA-08A2035CCA8D}"/>
          </ac:picMkLst>
        </pc:picChg>
      </pc:sldChg>
      <pc:sldChg chg="addSp delSp modSp mod">
        <pc:chgData name="Beata Wujtewicz" userId="e6824c3a-f331-4509-8320-870729d9292f" providerId="ADAL" clId="{92C2CD3B-94D0-4ECD-9006-C071795D5CD5}" dt="2021-09-20T10:23:47.608" v="903" actId="20577"/>
        <pc:sldMkLst>
          <pc:docMk/>
          <pc:sldMk cId="3448724336" sldId="2773"/>
        </pc:sldMkLst>
        <pc:spChg chg="mod">
          <ac:chgData name="Beata Wujtewicz" userId="e6824c3a-f331-4509-8320-870729d9292f" providerId="ADAL" clId="{92C2CD3B-94D0-4ECD-9006-C071795D5CD5}" dt="2021-09-20T09:54:09.698" v="562" actId="207"/>
          <ac:spMkLst>
            <pc:docMk/>
            <pc:sldMk cId="3448724336" sldId="2773"/>
            <ac:spMk id="12" creationId="{A68BC834-6BD4-48DF-980B-E0449EE8FE6B}"/>
          </ac:spMkLst>
        </pc:spChg>
        <pc:spChg chg="mod">
          <ac:chgData name="Beata Wujtewicz" userId="e6824c3a-f331-4509-8320-870729d9292f" providerId="ADAL" clId="{92C2CD3B-94D0-4ECD-9006-C071795D5CD5}" dt="2021-08-31T16:02:56.080" v="174" actId="20577"/>
          <ac:spMkLst>
            <pc:docMk/>
            <pc:sldMk cId="3448724336" sldId="2773"/>
            <ac:spMk id="23" creationId="{58E39F9C-521F-472C-B9A3-68094B74750A}"/>
          </ac:spMkLst>
        </pc:spChg>
        <pc:spChg chg="mod">
          <ac:chgData name="Beata Wujtewicz" userId="e6824c3a-f331-4509-8320-870729d9292f" providerId="ADAL" clId="{92C2CD3B-94D0-4ECD-9006-C071795D5CD5}" dt="2021-08-31T15:49:17.694" v="83" actId="20577"/>
          <ac:spMkLst>
            <pc:docMk/>
            <pc:sldMk cId="3448724336" sldId="2773"/>
            <ac:spMk id="24" creationId="{35D95666-06FD-492D-8250-7D02C3877539}"/>
          </ac:spMkLst>
        </pc:spChg>
        <pc:spChg chg="mod">
          <ac:chgData name="Beata Wujtewicz" userId="e6824c3a-f331-4509-8320-870729d9292f" providerId="ADAL" clId="{92C2CD3B-94D0-4ECD-9006-C071795D5CD5}" dt="2021-09-20T10:23:47.608" v="903" actId="20577"/>
          <ac:spMkLst>
            <pc:docMk/>
            <pc:sldMk cId="3448724336" sldId="2773"/>
            <ac:spMk id="25" creationId="{A4FD8AC5-5E25-4CB9-933E-54AB3B0B9DA2}"/>
          </ac:spMkLst>
        </pc:spChg>
        <pc:spChg chg="mod">
          <ac:chgData name="Beata Wujtewicz" userId="e6824c3a-f331-4509-8320-870729d9292f" providerId="ADAL" clId="{92C2CD3B-94D0-4ECD-9006-C071795D5CD5}" dt="2021-08-31T15:49:59.642" v="126" actId="14100"/>
          <ac:spMkLst>
            <pc:docMk/>
            <pc:sldMk cId="3448724336" sldId="2773"/>
            <ac:spMk id="34" creationId="{82298DBF-462D-418F-822E-5EE1BFE95EEE}"/>
          </ac:spMkLst>
        </pc:spChg>
        <pc:spChg chg="mod">
          <ac:chgData name="Beata Wujtewicz" userId="e6824c3a-f331-4509-8320-870729d9292f" providerId="ADAL" clId="{92C2CD3B-94D0-4ECD-9006-C071795D5CD5}" dt="2021-08-31T15:49:42.937" v="86" actId="20577"/>
          <ac:spMkLst>
            <pc:docMk/>
            <pc:sldMk cId="3448724336" sldId="2773"/>
            <ac:spMk id="35" creationId="{C04B4211-598F-40D3-A51B-6FF2C72E66D2}"/>
          </ac:spMkLst>
        </pc:spChg>
        <pc:spChg chg="del">
          <ac:chgData name="Beata Wujtewicz" userId="e6824c3a-f331-4509-8320-870729d9292f" providerId="ADAL" clId="{92C2CD3B-94D0-4ECD-9006-C071795D5CD5}" dt="2021-08-31T15:50:57.631" v="140" actId="478"/>
          <ac:spMkLst>
            <pc:docMk/>
            <pc:sldMk cId="3448724336" sldId="2773"/>
            <ac:spMk id="36" creationId="{B5DAE0E1-29C5-420D-968D-02ACFC4D9C43}"/>
          </ac:spMkLst>
        </pc:spChg>
        <pc:grpChg chg="mod">
          <ac:chgData name="Beata Wujtewicz" userId="e6824c3a-f331-4509-8320-870729d9292f" providerId="ADAL" clId="{92C2CD3B-94D0-4ECD-9006-C071795D5CD5}" dt="2021-08-31T15:50:14.800" v="128" actId="1076"/>
          <ac:grpSpMkLst>
            <pc:docMk/>
            <pc:sldMk cId="3448724336" sldId="2773"/>
            <ac:grpSpMk id="5" creationId="{F30D5E56-5A4E-43F1-B9BB-5A684ADBB681}"/>
          </ac:grpSpMkLst>
        </pc:grpChg>
        <pc:grpChg chg="mod">
          <ac:chgData name="Beata Wujtewicz" userId="e6824c3a-f331-4509-8320-870729d9292f" providerId="ADAL" clId="{92C2CD3B-94D0-4ECD-9006-C071795D5CD5}" dt="2021-08-31T15:50:23.113" v="129" actId="1076"/>
          <ac:grpSpMkLst>
            <pc:docMk/>
            <pc:sldMk cId="3448724336" sldId="2773"/>
            <ac:grpSpMk id="8" creationId="{79CED390-3207-4F31-AB2F-2A169A65D3A0}"/>
          </ac:grpSpMkLst>
        </pc:grpChg>
        <pc:grpChg chg="del">
          <ac:chgData name="Beata Wujtewicz" userId="e6824c3a-f331-4509-8320-870729d9292f" providerId="ADAL" clId="{92C2CD3B-94D0-4ECD-9006-C071795D5CD5}" dt="2021-08-31T15:49:19.383" v="84" actId="478"/>
          <ac:grpSpMkLst>
            <pc:docMk/>
            <pc:sldMk cId="3448724336" sldId="2773"/>
            <ac:grpSpMk id="41" creationId="{3DD0FD91-E06A-4A51-A699-0F627EF23E1B}"/>
          </ac:grpSpMkLst>
        </pc:grpChg>
        <pc:picChg chg="add del mod">
          <ac:chgData name="Beata Wujtewicz" userId="e6824c3a-f331-4509-8320-870729d9292f" providerId="ADAL" clId="{92C2CD3B-94D0-4ECD-9006-C071795D5CD5}" dt="2021-08-31T15:53:00.178" v="163" actId="478"/>
          <ac:picMkLst>
            <pc:docMk/>
            <pc:sldMk cId="3448724336" sldId="2773"/>
            <ac:picMk id="3" creationId="{631AFD43-E99D-430B-9402-B55CB9720B44}"/>
          </ac:picMkLst>
        </pc:picChg>
      </pc:sldChg>
      <pc:sldChg chg="addSp delSp modSp mod">
        <pc:chgData name="Beata Wujtewicz" userId="e6824c3a-f331-4509-8320-870729d9292f" providerId="ADAL" clId="{92C2CD3B-94D0-4ECD-9006-C071795D5CD5}" dt="2021-09-20T10:23:40.037" v="892" actId="20577"/>
        <pc:sldMkLst>
          <pc:docMk/>
          <pc:sldMk cId="2151272490" sldId="2774"/>
        </pc:sldMkLst>
        <pc:spChg chg="mod">
          <ac:chgData name="Beata Wujtewicz" userId="e6824c3a-f331-4509-8320-870729d9292f" providerId="ADAL" clId="{92C2CD3B-94D0-4ECD-9006-C071795D5CD5}" dt="2021-09-20T09:53:46.935" v="561" actId="20577"/>
          <ac:spMkLst>
            <pc:docMk/>
            <pc:sldMk cId="2151272490" sldId="2774"/>
            <ac:spMk id="12" creationId="{A68BC834-6BD4-48DF-980B-E0449EE8FE6B}"/>
          </ac:spMkLst>
        </pc:spChg>
        <pc:spChg chg="mod">
          <ac:chgData name="Beata Wujtewicz" userId="e6824c3a-f331-4509-8320-870729d9292f" providerId="ADAL" clId="{92C2CD3B-94D0-4ECD-9006-C071795D5CD5}" dt="2021-08-31T16:07:36.739" v="247" actId="20577"/>
          <ac:spMkLst>
            <pc:docMk/>
            <pc:sldMk cId="2151272490" sldId="2774"/>
            <ac:spMk id="23" creationId="{58E39F9C-521F-472C-B9A3-68094B74750A}"/>
          </ac:spMkLst>
        </pc:spChg>
        <pc:spChg chg="mod">
          <ac:chgData name="Beata Wujtewicz" userId="e6824c3a-f331-4509-8320-870729d9292f" providerId="ADAL" clId="{92C2CD3B-94D0-4ECD-9006-C071795D5CD5}" dt="2021-09-20T09:53:15.117" v="540" actId="20577"/>
          <ac:spMkLst>
            <pc:docMk/>
            <pc:sldMk cId="2151272490" sldId="2774"/>
            <ac:spMk id="24" creationId="{35D95666-06FD-492D-8250-7D02C3877539}"/>
          </ac:spMkLst>
        </pc:spChg>
        <pc:spChg chg="mod">
          <ac:chgData name="Beata Wujtewicz" userId="e6824c3a-f331-4509-8320-870729d9292f" providerId="ADAL" clId="{92C2CD3B-94D0-4ECD-9006-C071795D5CD5}" dt="2021-09-20T10:23:40.037" v="892" actId="20577"/>
          <ac:spMkLst>
            <pc:docMk/>
            <pc:sldMk cId="2151272490" sldId="2774"/>
            <ac:spMk id="25" creationId="{A4FD8AC5-5E25-4CB9-933E-54AB3B0B9DA2}"/>
          </ac:spMkLst>
        </pc:spChg>
        <pc:spChg chg="mod">
          <ac:chgData name="Beata Wujtewicz" userId="e6824c3a-f331-4509-8320-870729d9292f" providerId="ADAL" clId="{92C2CD3B-94D0-4ECD-9006-C071795D5CD5}" dt="2021-09-20T09:52:57.640" v="523" actId="14100"/>
          <ac:spMkLst>
            <pc:docMk/>
            <pc:sldMk cId="2151272490" sldId="2774"/>
            <ac:spMk id="34" creationId="{82298DBF-462D-418F-822E-5EE1BFE95EEE}"/>
          </ac:spMkLst>
        </pc:spChg>
        <pc:spChg chg="del">
          <ac:chgData name="Beata Wujtewicz" userId="e6824c3a-f331-4509-8320-870729d9292f" providerId="ADAL" clId="{92C2CD3B-94D0-4ECD-9006-C071795D5CD5}" dt="2021-09-20T09:53:24.479" v="542" actId="478"/>
          <ac:spMkLst>
            <pc:docMk/>
            <pc:sldMk cId="2151272490" sldId="2774"/>
            <ac:spMk id="48" creationId="{D3A771F8-58D2-472E-96EC-4999C653ADAE}"/>
          </ac:spMkLst>
        </pc:spChg>
        <pc:grpChg chg="mod">
          <ac:chgData name="Beata Wujtewicz" userId="e6824c3a-f331-4509-8320-870729d9292f" providerId="ADAL" clId="{92C2CD3B-94D0-4ECD-9006-C071795D5CD5}" dt="2021-09-20T09:52:54.556" v="522" actId="14100"/>
          <ac:grpSpMkLst>
            <pc:docMk/>
            <pc:sldMk cId="2151272490" sldId="2774"/>
            <ac:grpSpMk id="4" creationId="{F790DB53-4D12-4CDD-B09A-6A67DBD40331}"/>
          </ac:grpSpMkLst>
        </pc:grpChg>
        <pc:grpChg chg="mod">
          <ac:chgData name="Beata Wujtewicz" userId="e6824c3a-f331-4509-8320-870729d9292f" providerId="ADAL" clId="{92C2CD3B-94D0-4ECD-9006-C071795D5CD5}" dt="2021-09-20T09:53:05.358" v="525" actId="1076"/>
          <ac:grpSpMkLst>
            <pc:docMk/>
            <pc:sldMk cId="2151272490" sldId="2774"/>
            <ac:grpSpMk id="5" creationId="{F30D5E56-5A4E-43F1-B9BB-5A684ADBB681}"/>
          </ac:grpSpMkLst>
        </pc:grpChg>
        <pc:grpChg chg="mod">
          <ac:chgData name="Beata Wujtewicz" userId="e6824c3a-f331-4509-8320-870729d9292f" providerId="ADAL" clId="{92C2CD3B-94D0-4ECD-9006-C071795D5CD5}" dt="2021-09-20T09:53:09.357" v="526" actId="1076"/>
          <ac:grpSpMkLst>
            <pc:docMk/>
            <pc:sldMk cId="2151272490" sldId="2774"/>
            <ac:grpSpMk id="8" creationId="{79CED390-3207-4F31-AB2F-2A169A65D3A0}"/>
          </ac:grpSpMkLst>
        </pc:grpChg>
        <pc:grpChg chg="del">
          <ac:chgData name="Beata Wujtewicz" userId="e6824c3a-f331-4509-8320-870729d9292f" providerId="ADAL" clId="{92C2CD3B-94D0-4ECD-9006-C071795D5CD5}" dt="2021-08-31T16:04:32.760" v="212" actId="478"/>
          <ac:grpSpMkLst>
            <pc:docMk/>
            <pc:sldMk cId="2151272490" sldId="2774"/>
            <ac:grpSpMk id="41" creationId="{3DD0FD91-E06A-4A51-A699-0F627EF23E1B}"/>
          </ac:grpSpMkLst>
        </pc:grpChg>
        <pc:picChg chg="add del mod">
          <ac:chgData name="Beata Wujtewicz" userId="e6824c3a-f331-4509-8320-870729d9292f" providerId="ADAL" clId="{92C2CD3B-94D0-4ECD-9006-C071795D5CD5}" dt="2021-09-20T09:53:22.714" v="541" actId="478"/>
          <ac:picMkLst>
            <pc:docMk/>
            <pc:sldMk cId="2151272490" sldId="2774"/>
            <ac:picMk id="36" creationId="{3A86F077-3C92-43C8-840D-B01C39EE3BBE}"/>
          </ac:picMkLst>
        </pc:picChg>
      </pc:sldChg>
      <pc:sldChg chg="addSp delSp modSp mod">
        <pc:chgData name="Beata Wujtewicz" userId="e6824c3a-f331-4509-8320-870729d9292f" providerId="ADAL" clId="{92C2CD3B-94D0-4ECD-9006-C071795D5CD5}" dt="2021-09-20T10:23:29.046" v="880" actId="20577"/>
        <pc:sldMkLst>
          <pc:docMk/>
          <pc:sldMk cId="80741071" sldId="2775"/>
        </pc:sldMkLst>
        <pc:spChg chg="del">
          <ac:chgData name="Beata Wujtewicz" userId="e6824c3a-f331-4509-8320-870729d9292f" providerId="ADAL" clId="{92C2CD3B-94D0-4ECD-9006-C071795D5CD5}" dt="2021-09-20T09:50:56.312" v="472" actId="478"/>
          <ac:spMkLst>
            <pc:docMk/>
            <pc:sldMk cId="80741071" sldId="2775"/>
            <ac:spMk id="10" creationId="{8907F47E-5BFE-49D8-A1C2-2618618EDBC5}"/>
          </ac:spMkLst>
        </pc:spChg>
        <pc:spChg chg="mod">
          <ac:chgData name="Beata Wujtewicz" userId="e6824c3a-f331-4509-8320-870729d9292f" providerId="ADAL" clId="{92C2CD3B-94D0-4ECD-9006-C071795D5CD5}" dt="2021-09-20T09:52:09.100" v="480" actId="5793"/>
          <ac:spMkLst>
            <pc:docMk/>
            <pc:sldMk cId="80741071" sldId="2775"/>
            <ac:spMk id="13" creationId="{7AD636EC-F594-445C-A375-2EF42C7F470C}"/>
          </ac:spMkLst>
        </pc:spChg>
        <pc:spChg chg="mod">
          <ac:chgData name="Beata Wujtewicz" userId="e6824c3a-f331-4509-8320-870729d9292f" providerId="ADAL" clId="{92C2CD3B-94D0-4ECD-9006-C071795D5CD5}" dt="2021-08-31T16:07:21.346" v="239" actId="20577"/>
          <ac:spMkLst>
            <pc:docMk/>
            <pc:sldMk cId="80741071" sldId="2775"/>
            <ac:spMk id="19" creationId="{ADA9D11D-FE29-49E4-93FC-978EB3E34001}"/>
          </ac:spMkLst>
        </pc:spChg>
        <pc:spChg chg="mod">
          <ac:chgData name="Beata Wujtewicz" userId="e6824c3a-f331-4509-8320-870729d9292f" providerId="ADAL" clId="{92C2CD3B-94D0-4ECD-9006-C071795D5CD5}" dt="2021-09-20T09:50:01.036" v="469" actId="20577"/>
          <ac:spMkLst>
            <pc:docMk/>
            <pc:sldMk cId="80741071" sldId="2775"/>
            <ac:spMk id="20" creationId="{281FFF3B-83F4-43C3-B6E1-6F2CA39137CB}"/>
          </ac:spMkLst>
        </pc:spChg>
        <pc:spChg chg="mod">
          <ac:chgData name="Beata Wujtewicz" userId="e6824c3a-f331-4509-8320-870729d9292f" providerId="ADAL" clId="{92C2CD3B-94D0-4ECD-9006-C071795D5CD5}" dt="2021-09-20T10:23:29.046" v="880" actId="20577"/>
          <ac:spMkLst>
            <pc:docMk/>
            <pc:sldMk cId="80741071" sldId="2775"/>
            <ac:spMk id="21" creationId="{64F1CCAF-D63E-40B9-8837-CB07144C3186}"/>
          </ac:spMkLst>
        </pc:spChg>
        <pc:spChg chg="mod">
          <ac:chgData name="Beata Wujtewicz" userId="e6824c3a-f331-4509-8320-870729d9292f" providerId="ADAL" clId="{92C2CD3B-94D0-4ECD-9006-C071795D5CD5}" dt="2021-09-20T09:49:36.541" v="452" actId="14100"/>
          <ac:spMkLst>
            <pc:docMk/>
            <pc:sldMk cId="80741071" sldId="2775"/>
            <ac:spMk id="30" creationId="{E0CFC659-39FD-4FCE-9E2A-C0128BE409FF}"/>
          </ac:spMkLst>
        </pc:spChg>
        <pc:grpChg chg="del">
          <ac:chgData name="Beata Wujtewicz" userId="e6824c3a-f331-4509-8320-870729d9292f" providerId="ADAL" clId="{92C2CD3B-94D0-4ECD-9006-C071795D5CD5}" dt="2021-08-31T16:04:29.396" v="211" actId="478"/>
          <ac:grpSpMkLst>
            <pc:docMk/>
            <pc:sldMk cId="80741071" sldId="2775"/>
            <ac:grpSpMk id="4" creationId="{63E0ADF0-D746-4282-9A3F-E454ECB7F11F}"/>
          </ac:grpSpMkLst>
        </pc:grpChg>
        <pc:grpChg chg="mod">
          <ac:chgData name="Beata Wujtewicz" userId="e6824c3a-f331-4509-8320-870729d9292f" providerId="ADAL" clId="{92C2CD3B-94D0-4ECD-9006-C071795D5CD5}" dt="2021-09-20T09:49:46.599" v="454" actId="1076"/>
          <ac:grpSpMkLst>
            <pc:docMk/>
            <pc:sldMk cId="80741071" sldId="2775"/>
            <ac:grpSpMk id="6" creationId="{17B586E2-D770-4D04-8F00-1D2F3638733C}"/>
          </ac:grpSpMkLst>
        </pc:grpChg>
        <pc:grpChg chg="mod">
          <ac:chgData name="Beata Wujtewicz" userId="e6824c3a-f331-4509-8320-870729d9292f" providerId="ADAL" clId="{92C2CD3B-94D0-4ECD-9006-C071795D5CD5}" dt="2021-09-20T09:49:51.947" v="455" actId="1076"/>
          <ac:grpSpMkLst>
            <pc:docMk/>
            <pc:sldMk cId="80741071" sldId="2775"/>
            <ac:grpSpMk id="8" creationId="{B9C5179D-B3AB-4075-A777-403AABD3A963}"/>
          </ac:grpSpMkLst>
        </pc:grpChg>
        <pc:picChg chg="add del mod">
          <ac:chgData name="Beata Wujtewicz" userId="e6824c3a-f331-4509-8320-870729d9292f" providerId="ADAL" clId="{92C2CD3B-94D0-4ECD-9006-C071795D5CD5}" dt="2021-09-20T09:50:07.156" v="471" actId="478"/>
          <ac:picMkLst>
            <pc:docMk/>
            <pc:sldMk cId="80741071" sldId="2775"/>
            <ac:picMk id="37" creationId="{D1019BCE-F7AD-4A76-A96C-0B8C78058B9D}"/>
          </ac:picMkLst>
        </pc:picChg>
        <pc:picChg chg="add del mod">
          <ac:chgData name="Beata Wujtewicz" userId="e6824c3a-f331-4509-8320-870729d9292f" providerId="ADAL" clId="{92C2CD3B-94D0-4ECD-9006-C071795D5CD5}" dt="2021-09-20T09:50:05.766" v="470" actId="478"/>
          <ac:picMkLst>
            <pc:docMk/>
            <pc:sldMk cId="80741071" sldId="2775"/>
            <ac:picMk id="38" creationId="{098CAC88-06DC-4B36-A5A9-FFEAD97138D6}"/>
          </ac:picMkLst>
        </pc:picChg>
      </pc:sldChg>
      <pc:sldChg chg="addSp delSp modSp mod">
        <pc:chgData name="Beata Wujtewicz" userId="e6824c3a-f331-4509-8320-870729d9292f" providerId="ADAL" clId="{92C2CD3B-94D0-4ECD-9006-C071795D5CD5}" dt="2021-09-20T10:24:49.118" v="960" actId="478"/>
        <pc:sldMkLst>
          <pc:docMk/>
          <pc:sldMk cId="2689691931" sldId="2776"/>
        </pc:sldMkLst>
        <pc:spChg chg="del">
          <ac:chgData name="Beata Wujtewicz" userId="e6824c3a-f331-4509-8320-870729d9292f" providerId="ADAL" clId="{92C2CD3B-94D0-4ECD-9006-C071795D5CD5}" dt="2021-08-31T16:04:27.768" v="210" actId="478"/>
          <ac:spMkLst>
            <pc:docMk/>
            <pc:sldMk cId="2689691931" sldId="2776"/>
            <ac:spMk id="9" creationId="{B6A3EE34-4969-4CDB-A7F2-6EECACFE143D}"/>
          </ac:spMkLst>
        </pc:spChg>
        <pc:spChg chg="mod">
          <ac:chgData name="Beata Wujtewicz" userId="e6824c3a-f331-4509-8320-870729d9292f" providerId="ADAL" clId="{92C2CD3B-94D0-4ECD-9006-C071795D5CD5}" dt="2021-08-31T16:06:54.367" v="233" actId="20577"/>
          <ac:spMkLst>
            <pc:docMk/>
            <pc:sldMk cId="2689691931" sldId="2776"/>
            <ac:spMk id="23" creationId="{58E39F9C-521F-472C-B9A3-68094B74750A}"/>
          </ac:spMkLst>
        </pc:spChg>
        <pc:spChg chg="mod">
          <ac:chgData name="Beata Wujtewicz" userId="e6824c3a-f331-4509-8320-870729d9292f" providerId="ADAL" clId="{92C2CD3B-94D0-4ECD-9006-C071795D5CD5}" dt="2021-09-20T09:48:24.501" v="378" actId="20577"/>
          <ac:spMkLst>
            <pc:docMk/>
            <pc:sldMk cId="2689691931" sldId="2776"/>
            <ac:spMk id="24" creationId="{35D95666-06FD-492D-8250-7D02C3877539}"/>
          </ac:spMkLst>
        </pc:spChg>
        <pc:spChg chg="mod">
          <ac:chgData name="Beata Wujtewicz" userId="e6824c3a-f331-4509-8320-870729d9292f" providerId="ADAL" clId="{92C2CD3B-94D0-4ECD-9006-C071795D5CD5}" dt="2021-09-20T10:23:14.565" v="868" actId="20577"/>
          <ac:spMkLst>
            <pc:docMk/>
            <pc:sldMk cId="2689691931" sldId="2776"/>
            <ac:spMk id="25" creationId="{A4FD8AC5-5E25-4CB9-933E-54AB3B0B9DA2}"/>
          </ac:spMkLst>
        </pc:spChg>
        <pc:spChg chg="mod">
          <ac:chgData name="Beata Wujtewicz" userId="e6824c3a-f331-4509-8320-870729d9292f" providerId="ADAL" clId="{92C2CD3B-94D0-4ECD-9006-C071795D5CD5}" dt="2021-09-20T09:48:01.249" v="350" actId="14100"/>
          <ac:spMkLst>
            <pc:docMk/>
            <pc:sldMk cId="2689691931" sldId="2776"/>
            <ac:spMk id="34" creationId="{82298DBF-462D-418F-822E-5EE1BFE95EEE}"/>
          </ac:spMkLst>
        </pc:spChg>
        <pc:grpChg chg="del">
          <ac:chgData name="Beata Wujtewicz" userId="e6824c3a-f331-4509-8320-870729d9292f" providerId="ADAL" clId="{92C2CD3B-94D0-4ECD-9006-C071795D5CD5}" dt="2021-08-31T16:04:26.087" v="209" actId="478"/>
          <ac:grpSpMkLst>
            <pc:docMk/>
            <pc:sldMk cId="2689691931" sldId="2776"/>
            <ac:grpSpMk id="3" creationId="{81D66DCD-8E12-43B9-A92F-466B4A2C6713}"/>
          </ac:grpSpMkLst>
        </pc:grpChg>
        <pc:grpChg chg="mod">
          <ac:chgData name="Beata Wujtewicz" userId="e6824c3a-f331-4509-8320-870729d9292f" providerId="ADAL" clId="{92C2CD3B-94D0-4ECD-9006-C071795D5CD5}" dt="2021-09-20T09:49:05.927" v="380" actId="1076"/>
          <ac:grpSpMkLst>
            <pc:docMk/>
            <pc:sldMk cId="2689691931" sldId="2776"/>
            <ac:grpSpMk id="5" creationId="{F30D5E56-5A4E-43F1-B9BB-5A684ADBB681}"/>
          </ac:grpSpMkLst>
        </pc:grpChg>
        <pc:grpChg chg="mod">
          <ac:chgData name="Beata Wujtewicz" userId="e6824c3a-f331-4509-8320-870729d9292f" providerId="ADAL" clId="{92C2CD3B-94D0-4ECD-9006-C071795D5CD5}" dt="2021-09-20T09:49:13.025" v="381" actId="1076"/>
          <ac:grpSpMkLst>
            <pc:docMk/>
            <pc:sldMk cId="2689691931" sldId="2776"/>
            <ac:grpSpMk id="8" creationId="{79CED390-3207-4F31-AB2F-2A169A65D3A0}"/>
          </ac:grpSpMkLst>
        </pc:grpChg>
        <pc:picChg chg="add del mod">
          <ac:chgData name="Beata Wujtewicz" userId="e6824c3a-f331-4509-8320-870729d9292f" providerId="ADAL" clId="{92C2CD3B-94D0-4ECD-9006-C071795D5CD5}" dt="2021-09-20T10:24:49.118" v="960" actId="478"/>
          <ac:picMkLst>
            <pc:docMk/>
            <pc:sldMk cId="2689691931" sldId="2776"/>
            <ac:picMk id="41" creationId="{CC21C13A-40D8-4956-81B8-17746BC6854A}"/>
          </ac:picMkLst>
        </pc:picChg>
      </pc:sldChg>
      <pc:sldChg chg="addSp delSp modSp mod">
        <pc:chgData name="Beata Wujtewicz" userId="e6824c3a-f331-4509-8320-870729d9292f" providerId="ADAL" clId="{92C2CD3B-94D0-4ECD-9006-C071795D5CD5}" dt="2021-09-20T10:23:02.347" v="851" actId="20577"/>
        <pc:sldMkLst>
          <pc:docMk/>
          <pc:sldMk cId="89650492" sldId="2777"/>
        </pc:sldMkLst>
        <pc:spChg chg="del">
          <ac:chgData name="Beata Wujtewicz" userId="e6824c3a-f331-4509-8320-870729d9292f" providerId="ADAL" clId="{92C2CD3B-94D0-4ECD-9006-C071795D5CD5}" dt="2021-08-31T16:04:23.294" v="208" actId="478"/>
          <ac:spMkLst>
            <pc:docMk/>
            <pc:sldMk cId="89650492" sldId="2777"/>
            <ac:spMk id="11" creationId="{8A840A64-52DD-427D-80BC-C7921AC51D76}"/>
          </ac:spMkLst>
        </pc:spChg>
        <pc:spChg chg="mod">
          <ac:chgData name="Beata Wujtewicz" userId="e6824c3a-f331-4509-8320-870729d9292f" providerId="ADAL" clId="{92C2CD3B-94D0-4ECD-9006-C071795D5CD5}" dt="2021-08-31T16:09:25.107" v="305" actId="1076"/>
          <ac:spMkLst>
            <pc:docMk/>
            <pc:sldMk cId="89650492" sldId="2777"/>
            <ac:spMk id="21" creationId="{5F15351E-635A-4A2C-9265-8AB6046E40EB}"/>
          </ac:spMkLst>
        </pc:spChg>
        <pc:spChg chg="mod">
          <ac:chgData name="Beata Wujtewicz" userId="e6824c3a-f331-4509-8320-870729d9292f" providerId="ADAL" clId="{92C2CD3B-94D0-4ECD-9006-C071795D5CD5}" dt="2021-08-31T16:09:33.957" v="308" actId="1076"/>
          <ac:spMkLst>
            <pc:docMk/>
            <pc:sldMk cId="89650492" sldId="2777"/>
            <ac:spMk id="22" creationId="{0DB64F43-BED9-43CC-A40B-BD9E4A220C64}"/>
          </ac:spMkLst>
        </pc:spChg>
        <pc:spChg chg="mod">
          <ac:chgData name="Beata Wujtewicz" userId="e6824c3a-f331-4509-8320-870729d9292f" providerId="ADAL" clId="{92C2CD3B-94D0-4ECD-9006-C071795D5CD5}" dt="2021-08-31T16:09:27.567" v="306" actId="1076"/>
          <ac:spMkLst>
            <pc:docMk/>
            <pc:sldMk cId="89650492" sldId="2777"/>
            <ac:spMk id="23" creationId="{C95FF663-55FC-4CC1-9432-02782EF5B9FF}"/>
          </ac:spMkLst>
        </pc:spChg>
        <pc:spChg chg="mod">
          <ac:chgData name="Beata Wujtewicz" userId="e6824c3a-f331-4509-8320-870729d9292f" providerId="ADAL" clId="{92C2CD3B-94D0-4ECD-9006-C071795D5CD5}" dt="2021-08-31T16:09:36.723" v="309" actId="1076"/>
          <ac:spMkLst>
            <pc:docMk/>
            <pc:sldMk cId="89650492" sldId="2777"/>
            <ac:spMk id="24" creationId="{77758BFB-0DC0-412F-8BF1-F3D7D1CA0D67}"/>
          </ac:spMkLst>
        </pc:spChg>
        <pc:spChg chg="mod">
          <ac:chgData name="Beata Wujtewicz" userId="e6824c3a-f331-4509-8320-870729d9292f" providerId="ADAL" clId="{92C2CD3B-94D0-4ECD-9006-C071795D5CD5}" dt="2021-08-31T16:09:43.729" v="311" actId="1076"/>
          <ac:spMkLst>
            <pc:docMk/>
            <pc:sldMk cId="89650492" sldId="2777"/>
            <ac:spMk id="26" creationId="{522442A2-390F-4A17-BABA-24B8EC3650C4}"/>
          </ac:spMkLst>
        </pc:spChg>
        <pc:spChg chg="mod">
          <ac:chgData name="Beata Wujtewicz" userId="e6824c3a-f331-4509-8320-870729d9292f" providerId="ADAL" clId="{92C2CD3B-94D0-4ECD-9006-C071795D5CD5}" dt="2021-08-31T16:09:39.536" v="310" actId="1076"/>
          <ac:spMkLst>
            <pc:docMk/>
            <pc:sldMk cId="89650492" sldId="2777"/>
            <ac:spMk id="27" creationId="{16B6BE08-1892-4C0F-9CD8-097231917389}"/>
          </ac:spMkLst>
        </pc:spChg>
        <pc:spChg chg="mod">
          <ac:chgData name="Beata Wujtewicz" userId="e6824c3a-f331-4509-8320-870729d9292f" providerId="ADAL" clId="{92C2CD3B-94D0-4ECD-9006-C071795D5CD5}" dt="2021-08-31T16:09:10.383" v="302" actId="20577"/>
          <ac:spMkLst>
            <pc:docMk/>
            <pc:sldMk cId="89650492" sldId="2777"/>
            <ac:spMk id="28" creationId="{FC737598-D18B-4A75-AA30-1A6CA12D65C1}"/>
          </ac:spMkLst>
        </pc:spChg>
        <pc:spChg chg="mod">
          <ac:chgData name="Beata Wujtewicz" userId="e6824c3a-f331-4509-8320-870729d9292f" providerId="ADAL" clId="{92C2CD3B-94D0-4ECD-9006-C071795D5CD5}" dt="2021-09-20T10:23:02.347" v="851" actId="20577"/>
          <ac:spMkLst>
            <pc:docMk/>
            <pc:sldMk cId="89650492" sldId="2777"/>
            <ac:spMk id="29" creationId="{7BA06E47-8540-4EA6-A38A-7274A167B464}"/>
          </ac:spMkLst>
        </pc:spChg>
        <pc:spChg chg="mod">
          <ac:chgData name="Beata Wujtewicz" userId="e6824c3a-f331-4509-8320-870729d9292f" providerId="ADAL" clId="{92C2CD3B-94D0-4ECD-9006-C071795D5CD5}" dt="2021-08-31T16:08:23.364" v="285" actId="14100"/>
          <ac:spMkLst>
            <pc:docMk/>
            <pc:sldMk cId="89650492" sldId="2777"/>
            <ac:spMk id="30" creationId="{F8271E8E-1AF8-40EB-B1FD-7A518901D275}"/>
          </ac:spMkLst>
        </pc:spChg>
        <pc:spChg chg="del">
          <ac:chgData name="Beata Wujtewicz" userId="e6824c3a-f331-4509-8320-870729d9292f" providerId="ADAL" clId="{92C2CD3B-94D0-4ECD-9006-C071795D5CD5}" dt="2021-08-31T16:04:12.540" v="204" actId="478"/>
          <ac:spMkLst>
            <pc:docMk/>
            <pc:sldMk cId="89650492" sldId="2777"/>
            <ac:spMk id="33" creationId="{FCBD9129-41EF-448C-BE35-3427407E9690}"/>
          </ac:spMkLst>
        </pc:spChg>
        <pc:spChg chg="del">
          <ac:chgData name="Beata Wujtewicz" userId="e6824c3a-f331-4509-8320-870729d9292f" providerId="ADAL" clId="{92C2CD3B-94D0-4ECD-9006-C071795D5CD5}" dt="2021-08-31T16:04:13.501" v="205" actId="478"/>
          <ac:spMkLst>
            <pc:docMk/>
            <pc:sldMk cId="89650492" sldId="2777"/>
            <ac:spMk id="34" creationId="{70519D1D-E4AF-4C69-B081-448D8744C2FA}"/>
          </ac:spMkLst>
        </pc:spChg>
        <pc:spChg chg="del">
          <ac:chgData name="Beata Wujtewicz" userId="e6824c3a-f331-4509-8320-870729d9292f" providerId="ADAL" clId="{92C2CD3B-94D0-4ECD-9006-C071795D5CD5}" dt="2021-08-31T16:04:15.577" v="206" actId="478"/>
          <ac:spMkLst>
            <pc:docMk/>
            <pc:sldMk cId="89650492" sldId="2777"/>
            <ac:spMk id="35" creationId="{810DB1B2-511E-400C-A2DB-69EAD7DF0CB9}"/>
          </ac:spMkLst>
        </pc:spChg>
        <pc:spChg chg="del">
          <ac:chgData name="Beata Wujtewicz" userId="e6824c3a-f331-4509-8320-870729d9292f" providerId="ADAL" clId="{92C2CD3B-94D0-4ECD-9006-C071795D5CD5}" dt="2021-08-31T16:04:16.648" v="207" actId="478"/>
          <ac:spMkLst>
            <pc:docMk/>
            <pc:sldMk cId="89650492" sldId="2777"/>
            <ac:spMk id="36" creationId="{C0894365-AB01-4608-AFE1-5A60EB3860E0}"/>
          </ac:spMkLst>
        </pc:spChg>
        <pc:grpChg chg="del">
          <ac:chgData name="Beata Wujtewicz" userId="e6824c3a-f331-4509-8320-870729d9292f" providerId="ADAL" clId="{92C2CD3B-94D0-4ECD-9006-C071795D5CD5}" dt="2021-08-31T16:04:15.577" v="206" actId="478"/>
          <ac:grpSpMkLst>
            <pc:docMk/>
            <pc:sldMk cId="89650492" sldId="2777"/>
            <ac:grpSpMk id="5" creationId="{73A9871B-FE9F-4F76-B60D-D6ACFC34F289}"/>
          </ac:grpSpMkLst>
        </pc:grpChg>
        <pc:picChg chg="del">
          <ac:chgData name="Beata Wujtewicz" userId="e6824c3a-f331-4509-8320-870729d9292f" providerId="ADAL" clId="{92C2CD3B-94D0-4ECD-9006-C071795D5CD5}" dt="2021-08-31T16:04:08.871" v="203" actId="478"/>
          <ac:picMkLst>
            <pc:docMk/>
            <pc:sldMk cId="89650492" sldId="2777"/>
            <ac:picMk id="32" creationId="{8E97C97F-4E3F-450D-83ED-F0A35C355E02}"/>
          </ac:picMkLst>
        </pc:picChg>
        <pc:picChg chg="add del mod">
          <ac:chgData name="Beata Wujtewicz" userId="e6824c3a-f331-4509-8320-870729d9292f" providerId="ADAL" clId="{92C2CD3B-94D0-4ECD-9006-C071795D5CD5}" dt="2021-08-31T16:09:52.797" v="312" actId="478"/>
          <ac:picMkLst>
            <pc:docMk/>
            <pc:sldMk cId="89650492" sldId="2777"/>
            <ac:picMk id="37" creationId="{27829914-CAC0-4A9E-85A8-A88A9C07114F}"/>
          </ac:picMkLst>
        </pc:picChg>
        <pc:cxnChg chg="mod">
          <ac:chgData name="Beata Wujtewicz" userId="e6824c3a-f331-4509-8320-870729d9292f" providerId="ADAL" clId="{92C2CD3B-94D0-4ECD-9006-C071795D5CD5}" dt="2021-08-31T16:09:30.966" v="307" actId="1076"/>
          <ac:cxnSpMkLst>
            <pc:docMk/>
            <pc:sldMk cId="89650492" sldId="2777"/>
            <ac:cxnSpMk id="25" creationId="{96A29B8E-CA16-42D0-8726-591316417CDF}"/>
          </ac:cxnSpMkLst>
        </pc:cxnChg>
      </pc:sldChg>
      <pc:sldChg chg="del">
        <pc:chgData name="Beata Wujtewicz" userId="e6824c3a-f331-4509-8320-870729d9292f" providerId="ADAL" clId="{92C2CD3B-94D0-4ECD-9006-C071795D5CD5}" dt="2021-08-31T15:45:18.528" v="47" actId="47"/>
        <pc:sldMkLst>
          <pc:docMk/>
          <pc:sldMk cId="3997212427" sldId="2778"/>
        </pc:sldMkLst>
      </pc:sldChg>
      <pc:sldChg chg="del">
        <pc:chgData name="Beata Wujtewicz" userId="e6824c3a-f331-4509-8320-870729d9292f" providerId="ADAL" clId="{92C2CD3B-94D0-4ECD-9006-C071795D5CD5}" dt="2021-08-31T15:45:17.714" v="46" actId="47"/>
        <pc:sldMkLst>
          <pc:docMk/>
          <pc:sldMk cId="1623887719" sldId="2779"/>
        </pc:sldMkLst>
      </pc:sldChg>
      <pc:sldChg chg="addSp modSp del">
        <pc:chgData name="Beata Wujtewicz" userId="e6824c3a-f331-4509-8320-870729d9292f" providerId="ADAL" clId="{92C2CD3B-94D0-4ECD-9006-C071795D5CD5}" dt="2021-09-20T09:52:32.310" v="482" actId="47"/>
        <pc:sldMkLst>
          <pc:docMk/>
          <pc:sldMk cId="1752389327" sldId="2780"/>
        </pc:sldMkLst>
        <pc:picChg chg="add mod">
          <ac:chgData name="Beata Wujtewicz" userId="e6824c3a-f331-4509-8320-870729d9292f" providerId="ADAL" clId="{92C2CD3B-94D0-4ECD-9006-C071795D5CD5}" dt="2021-08-31T15:51:11.692" v="146"/>
          <ac:picMkLst>
            <pc:docMk/>
            <pc:sldMk cId="1752389327" sldId="2780"/>
            <ac:picMk id="7" creationId="{BB46B747-94A9-48FA-AC22-8DC164E7633C}"/>
          </ac:picMkLst>
        </pc:picChg>
      </pc:sldChg>
      <pc:sldChg chg="addSp delSp modSp del mod">
        <pc:chgData name="Beata Wujtewicz" userId="e6824c3a-f331-4509-8320-870729d9292f" providerId="ADAL" clId="{92C2CD3B-94D0-4ECD-9006-C071795D5CD5}" dt="2021-09-20T09:52:10.953" v="481" actId="47"/>
        <pc:sldMkLst>
          <pc:docMk/>
          <pc:sldMk cId="312438190" sldId="2781"/>
        </pc:sldMkLst>
        <pc:picChg chg="add del mod">
          <ac:chgData name="Beata Wujtewicz" userId="e6824c3a-f331-4509-8320-870729d9292f" providerId="ADAL" clId="{92C2CD3B-94D0-4ECD-9006-C071795D5CD5}" dt="2021-08-31T15:51:19.686" v="150" actId="478"/>
          <ac:picMkLst>
            <pc:docMk/>
            <pc:sldMk cId="312438190" sldId="2781"/>
            <ac:picMk id="10" creationId="{353E4EE9-29A6-4268-9AE0-193750D30D77}"/>
          </ac:picMkLst>
        </pc:picChg>
        <pc:picChg chg="add mod">
          <ac:chgData name="Beata Wujtewicz" userId="e6824c3a-f331-4509-8320-870729d9292f" providerId="ADAL" clId="{92C2CD3B-94D0-4ECD-9006-C071795D5CD5}" dt="2021-08-31T15:51:28.193" v="154"/>
          <ac:picMkLst>
            <pc:docMk/>
            <pc:sldMk cId="312438190" sldId="2781"/>
            <ac:picMk id="11" creationId="{A653208B-7DC9-4495-8264-59ACE18725C7}"/>
          </ac:picMkLst>
        </pc:picChg>
      </pc:sldChg>
      <pc:sldMasterChg chg="del delSldLayout">
        <pc:chgData name="Beata Wujtewicz" userId="e6824c3a-f331-4509-8320-870729d9292f" providerId="ADAL" clId="{92C2CD3B-94D0-4ECD-9006-C071795D5CD5}" dt="2021-08-31T15:47:27.853" v="67" actId="47"/>
        <pc:sldMasterMkLst>
          <pc:docMk/>
          <pc:sldMasterMk cId="1396759263" sldId="2147483648"/>
        </pc:sldMasterMkLst>
        <pc:sldLayoutChg chg="del">
          <pc:chgData name="Beata Wujtewicz" userId="e6824c3a-f331-4509-8320-870729d9292f" providerId="ADAL" clId="{92C2CD3B-94D0-4ECD-9006-C071795D5CD5}" dt="2021-08-31T15:47:27.853" v="67" actId="47"/>
          <pc:sldLayoutMkLst>
            <pc:docMk/>
            <pc:sldMasterMk cId="1396759263" sldId="2147483648"/>
            <pc:sldLayoutMk cId="1544850549" sldId="2147483649"/>
          </pc:sldLayoutMkLst>
        </pc:sldLayoutChg>
        <pc:sldLayoutChg chg="del">
          <pc:chgData name="Beata Wujtewicz" userId="e6824c3a-f331-4509-8320-870729d9292f" providerId="ADAL" clId="{92C2CD3B-94D0-4ECD-9006-C071795D5CD5}" dt="2021-08-31T15:47:27.853" v="67" actId="47"/>
          <pc:sldLayoutMkLst>
            <pc:docMk/>
            <pc:sldMasterMk cId="1396759263" sldId="2147483648"/>
            <pc:sldLayoutMk cId="258553084" sldId="2147483650"/>
          </pc:sldLayoutMkLst>
        </pc:sldLayoutChg>
        <pc:sldLayoutChg chg="del">
          <pc:chgData name="Beata Wujtewicz" userId="e6824c3a-f331-4509-8320-870729d9292f" providerId="ADAL" clId="{92C2CD3B-94D0-4ECD-9006-C071795D5CD5}" dt="2021-08-31T15:47:27.853" v="67" actId="47"/>
          <pc:sldLayoutMkLst>
            <pc:docMk/>
            <pc:sldMasterMk cId="1396759263" sldId="2147483648"/>
            <pc:sldLayoutMk cId="1215875169" sldId="2147483651"/>
          </pc:sldLayoutMkLst>
        </pc:sldLayoutChg>
        <pc:sldLayoutChg chg="del">
          <pc:chgData name="Beata Wujtewicz" userId="e6824c3a-f331-4509-8320-870729d9292f" providerId="ADAL" clId="{92C2CD3B-94D0-4ECD-9006-C071795D5CD5}" dt="2021-08-31T15:47:27.853" v="67" actId="47"/>
          <pc:sldLayoutMkLst>
            <pc:docMk/>
            <pc:sldMasterMk cId="1396759263" sldId="2147483648"/>
            <pc:sldLayoutMk cId="465725424" sldId="2147483652"/>
          </pc:sldLayoutMkLst>
        </pc:sldLayoutChg>
        <pc:sldLayoutChg chg="del">
          <pc:chgData name="Beata Wujtewicz" userId="e6824c3a-f331-4509-8320-870729d9292f" providerId="ADAL" clId="{92C2CD3B-94D0-4ECD-9006-C071795D5CD5}" dt="2021-08-31T15:47:27.853" v="67" actId="47"/>
          <pc:sldLayoutMkLst>
            <pc:docMk/>
            <pc:sldMasterMk cId="1396759263" sldId="2147483648"/>
            <pc:sldLayoutMk cId="1636402201" sldId="2147483653"/>
          </pc:sldLayoutMkLst>
        </pc:sldLayoutChg>
        <pc:sldLayoutChg chg="del">
          <pc:chgData name="Beata Wujtewicz" userId="e6824c3a-f331-4509-8320-870729d9292f" providerId="ADAL" clId="{92C2CD3B-94D0-4ECD-9006-C071795D5CD5}" dt="2021-08-31T15:47:27.853" v="67" actId="47"/>
          <pc:sldLayoutMkLst>
            <pc:docMk/>
            <pc:sldMasterMk cId="1396759263" sldId="2147483648"/>
            <pc:sldLayoutMk cId="1281376451" sldId="2147483654"/>
          </pc:sldLayoutMkLst>
        </pc:sldLayoutChg>
        <pc:sldLayoutChg chg="del">
          <pc:chgData name="Beata Wujtewicz" userId="e6824c3a-f331-4509-8320-870729d9292f" providerId="ADAL" clId="{92C2CD3B-94D0-4ECD-9006-C071795D5CD5}" dt="2021-08-31T15:47:27.853" v="67" actId="47"/>
          <pc:sldLayoutMkLst>
            <pc:docMk/>
            <pc:sldMasterMk cId="1396759263" sldId="2147483648"/>
            <pc:sldLayoutMk cId="638148047" sldId="2147483655"/>
          </pc:sldLayoutMkLst>
        </pc:sldLayoutChg>
        <pc:sldLayoutChg chg="del">
          <pc:chgData name="Beata Wujtewicz" userId="e6824c3a-f331-4509-8320-870729d9292f" providerId="ADAL" clId="{92C2CD3B-94D0-4ECD-9006-C071795D5CD5}" dt="2021-08-31T15:47:27.853" v="67" actId="47"/>
          <pc:sldLayoutMkLst>
            <pc:docMk/>
            <pc:sldMasterMk cId="1396759263" sldId="2147483648"/>
            <pc:sldLayoutMk cId="3272815361" sldId="2147483656"/>
          </pc:sldLayoutMkLst>
        </pc:sldLayoutChg>
        <pc:sldLayoutChg chg="del">
          <pc:chgData name="Beata Wujtewicz" userId="e6824c3a-f331-4509-8320-870729d9292f" providerId="ADAL" clId="{92C2CD3B-94D0-4ECD-9006-C071795D5CD5}" dt="2021-08-31T15:47:27.853" v="67" actId="47"/>
          <pc:sldLayoutMkLst>
            <pc:docMk/>
            <pc:sldMasterMk cId="1396759263" sldId="2147483648"/>
            <pc:sldLayoutMk cId="832326250" sldId="2147483657"/>
          </pc:sldLayoutMkLst>
        </pc:sldLayoutChg>
        <pc:sldLayoutChg chg="del">
          <pc:chgData name="Beata Wujtewicz" userId="e6824c3a-f331-4509-8320-870729d9292f" providerId="ADAL" clId="{92C2CD3B-94D0-4ECD-9006-C071795D5CD5}" dt="2021-08-31T15:47:27.853" v="67" actId="47"/>
          <pc:sldLayoutMkLst>
            <pc:docMk/>
            <pc:sldMasterMk cId="1396759263" sldId="2147483648"/>
            <pc:sldLayoutMk cId="4200672831" sldId="2147483658"/>
          </pc:sldLayoutMkLst>
        </pc:sldLayoutChg>
        <pc:sldLayoutChg chg="del">
          <pc:chgData name="Beata Wujtewicz" userId="e6824c3a-f331-4509-8320-870729d9292f" providerId="ADAL" clId="{92C2CD3B-94D0-4ECD-9006-C071795D5CD5}" dt="2021-08-31T15:47:27.853" v="67" actId="47"/>
          <pc:sldLayoutMkLst>
            <pc:docMk/>
            <pc:sldMasterMk cId="1396759263" sldId="2147483648"/>
            <pc:sldLayoutMk cId="1641927688" sldId="2147483659"/>
          </pc:sldLayoutMkLst>
        </pc:sldLayoutChg>
        <pc:sldLayoutChg chg="del">
          <pc:chgData name="Beata Wujtewicz" userId="e6824c3a-f331-4509-8320-870729d9292f" providerId="ADAL" clId="{92C2CD3B-94D0-4ECD-9006-C071795D5CD5}" dt="2021-08-31T15:41:51.008" v="24" actId="47"/>
          <pc:sldLayoutMkLst>
            <pc:docMk/>
            <pc:sldMasterMk cId="1396759263" sldId="2147483648"/>
            <pc:sldLayoutMk cId="4281951025" sldId="2147483675"/>
          </pc:sldLayoutMkLst>
        </pc:sldLayoutChg>
        <pc:sldLayoutChg chg="del">
          <pc:chgData name="Beata Wujtewicz" userId="e6824c3a-f331-4509-8320-870729d9292f" providerId="ADAL" clId="{92C2CD3B-94D0-4ECD-9006-C071795D5CD5}" dt="2021-08-31T15:47:27.853" v="67" actId="47"/>
          <pc:sldLayoutMkLst>
            <pc:docMk/>
            <pc:sldMasterMk cId="1396759263" sldId="2147483648"/>
            <pc:sldLayoutMk cId="1671645506" sldId="2147483695"/>
          </pc:sldLayoutMkLst>
        </pc:sldLayoutChg>
        <pc:sldLayoutChg chg="del">
          <pc:chgData name="Beata Wujtewicz" userId="e6824c3a-f331-4509-8320-870729d9292f" providerId="ADAL" clId="{92C2CD3B-94D0-4ECD-9006-C071795D5CD5}" dt="2021-08-31T15:47:23.870" v="64" actId="47"/>
          <pc:sldLayoutMkLst>
            <pc:docMk/>
            <pc:sldMasterMk cId="1396759263" sldId="2147483648"/>
            <pc:sldLayoutMk cId="198096231" sldId="2147483696"/>
          </pc:sldLayoutMkLst>
        </pc:sldLayoutChg>
        <pc:sldLayoutChg chg="del">
          <pc:chgData name="Beata Wujtewicz" userId="e6824c3a-f331-4509-8320-870729d9292f" providerId="ADAL" clId="{92C2CD3B-94D0-4ECD-9006-C071795D5CD5}" dt="2021-08-31T15:46:36.206" v="52" actId="47"/>
          <pc:sldLayoutMkLst>
            <pc:docMk/>
            <pc:sldMasterMk cId="1396759263" sldId="2147483648"/>
            <pc:sldLayoutMk cId="3043325920" sldId="2147483765"/>
          </pc:sldLayoutMkLst>
        </pc:sldLayoutChg>
      </pc:sldMasterChg>
      <pc:sldMasterChg chg="delSldLayout">
        <pc:chgData name="Beata Wujtewicz" userId="e6824c3a-f331-4509-8320-870729d9292f" providerId="ADAL" clId="{92C2CD3B-94D0-4ECD-9006-C071795D5CD5}" dt="2021-09-20T09:52:32.310" v="482" actId="47"/>
        <pc:sldMasterMkLst>
          <pc:docMk/>
          <pc:sldMasterMk cId="4246675145" sldId="2147483676"/>
        </pc:sldMasterMkLst>
        <pc:sldLayoutChg chg="del">
          <pc:chgData name="Beata Wujtewicz" userId="e6824c3a-f331-4509-8320-870729d9292f" providerId="ADAL" clId="{92C2CD3B-94D0-4ECD-9006-C071795D5CD5}" dt="2021-09-20T09:52:32.310" v="482" actId="47"/>
          <pc:sldLayoutMkLst>
            <pc:docMk/>
            <pc:sldMasterMk cId="4246675145" sldId="2147483676"/>
            <pc:sldLayoutMk cId="2036468725" sldId="2147483690"/>
          </pc:sldLayoutMkLst>
        </pc:sldLayoutChg>
      </pc:sldMasterChg>
      <pc:sldMasterChg chg="del delSldLayout">
        <pc:chgData name="Beata Wujtewicz" userId="e6824c3a-f331-4509-8320-870729d9292f" providerId="ADAL" clId="{92C2CD3B-94D0-4ECD-9006-C071795D5CD5}" dt="2021-08-31T15:45:14.919" v="42" actId="47"/>
        <pc:sldMasterMkLst>
          <pc:docMk/>
          <pc:sldMasterMk cId="1218784094" sldId="2147483712"/>
        </pc:sldMasterMkLst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1686072414" sldId="2147483713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4253049969" sldId="2147483714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435559856" sldId="2147483715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1741335354" sldId="2147483716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3902311163" sldId="2147483717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2427831229" sldId="2147483718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922346877" sldId="2147483719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579408980" sldId="2147483720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2841116256" sldId="2147483721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943925042" sldId="2147483722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2596433076" sldId="2147483723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3847847280" sldId="2147483724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3159460370" sldId="2147483725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1294398007" sldId="2147483726"/>
          </pc:sldLayoutMkLst>
        </pc:sldLayoutChg>
        <pc:sldLayoutChg chg="del">
          <pc:chgData name="Beata Wujtewicz" userId="e6824c3a-f331-4509-8320-870729d9292f" providerId="ADAL" clId="{92C2CD3B-94D0-4ECD-9006-C071795D5CD5}" dt="2021-08-31T15:41:46.539" v="5" actId="47"/>
          <pc:sldLayoutMkLst>
            <pc:docMk/>
            <pc:sldMasterMk cId="1218784094" sldId="2147483712"/>
            <pc:sldLayoutMk cId="1425418935" sldId="2147483727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123780262" sldId="2147483728"/>
          </pc:sldLayoutMkLst>
        </pc:sldLayoutChg>
        <pc:sldLayoutChg chg="del">
          <pc:chgData name="Beata Wujtewicz" userId="e6824c3a-f331-4509-8320-870729d9292f" providerId="ADAL" clId="{92C2CD3B-94D0-4ECD-9006-C071795D5CD5}" dt="2021-08-31T15:45:14.919" v="42" actId="47"/>
          <pc:sldLayoutMkLst>
            <pc:docMk/>
            <pc:sldMasterMk cId="1218784094" sldId="2147483712"/>
            <pc:sldLayoutMk cId="2560459262" sldId="2147483729"/>
          </pc:sldLayoutMkLst>
        </pc:sldLayoutChg>
      </pc:sldMasterChg>
      <pc:sldMasterChg chg="delSldLayout">
        <pc:chgData name="Beata Wujtewicz" userId="e6824c3a-f331-4509-8320-870729d9292f" providerId="ADAL" clId="{92C2CD3B-94D0-4ECD-9006-C071795D5CD5}" dt="2021-08-31T15:45:18.528" v="47" actId="47"/>
        <pc:sldMasterMkLst>
          <pc:docMk/>
          <pc:sldMasterMk cId="4206249271" sldId="2147483751"/>
        </pc:sldMasterMkLst>
        <pc:sldLayoutChg chg="del">
          <pc:chgData name="Beata Wujtewicz" userId="e6824c3a-f331-4509-8320-870729d9292f" providerId="ADAL" clId="{92C2CD3B-94D0-4ECD-9006-C071795D5CD5}" dt="2021-08-31T15:45:18.528" v="47" actId="47"/>
          <pc:sldLayoutMkLst>
            <pc:docMk/>
            <pc:sldMasterMk cId="4206249271" sldId="2147483751"/>
            <pc:sldLayoutMk cId="3458425790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214ED-10B7-48CB-8ED6-F08400981AB1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6949C-7BEA-4640-A7F5-FFD5B70FCAE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1194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Unikalny wypełniacz strukturalny będący połączeniem kwasu hialuronowego i </a:t>
            </a:r>
            <a:r>
              <a:rPr lang="pl-PL" err="1"/>
              <a:t>CaHa</a:t>
            </a:r>
            <a:r>
              <a:rPr lang="pl-PL"/>
              <a:t> przeznaczony do powierzchownego stosowania w celu znacznego zwiększenia nawilżenia i poprawy jakości skóry, a jednocześnie stymulacji </a:t>
            </a:r>
            <a:r>
              <a:rPr lang="pl-PL" err="1"/>
              <a:t>neogenezy</a:t>
            </a:r>
            <a:r>
              <a:rPr lang="pl-PL"/>
              <a:t> kolagenu w celu odmłodzenia skóry.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0A5B0-1EF5-48FA-8C1F-B54062A30BD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12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Unikalny wypełniacz strukturalny będący połączeniem kwasu hialuronowego i </a:t>
            </a:r>
            <a:r>
              <a:rPr lang="pl-PL" err="1"/>
              <a:t>CaHa</a:t>
            </a:r>
            <a:r>
              <a:rPr lang="pl-PL"/>
              <a:t> przeznaczony do powierzchownego stosowania w celu znacznego zwiększenia nawilżenia i poprawy jakości skóry, a jednocześnie stymulacji </a:t>
            </a:r>
            <a:r>
              <a:rPr lang="pl-PL" err="1"/>
              <a:t>neogenezy</a:t>
            </a:r>
            <a:r>
              <a:rPr lang="pl-PL"/>
              <a:t> kolagenu w celu odmłodzenia skóry.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0A5B0-1EF5-48FA-8C1F-B54062A30BD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23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Wypełniacz o dużej ilości wiązań sieciujących PEG, zaprojektowany tak aby stworzyć wypełniacz o wysokiej kohezyjności i twardości, dzięki czemu działa jak implant i pozostaje w miejscu, w którym jest umieszczony na kość, </a:t>
            </a:r>
            <a:r>
              <a:rPr lang="pl-PL" sz="1200">
                <a:solidFill>
                  <a:prstClr val="black"/>
                </a:solidFill>
                <a:latin typeface="Calibri" panose="020F0502020204030204"/>
              </a:rPr>
              <a:t>posiada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wysokie właściwości liftingujące, więc wymaga iniekcji mniejszej objętości niż wypełniacz BDDE aby uzyskać odzyskać odbudowę i efekt liftingu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W celu idealnego zbalansowania efektów liftingu,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wolumizacji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oraz naturalnej regeneracji do procedury NLIFT dedykowane są dwa unikatowe wypełniacze: Pierwszym z nich jest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Neuvia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Intense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, czyli najskuteczniejszy wypełniacz podporowy do stosowania w najgłębszych warstwach tkanki podskórnej</a:t>
            </a:r>
            <a:endParaRPr lang="pl-PL"/>
          </a:p>
          <a:p>
            <a:endParaRPr lang="pl-PL"/>
          </a:p>
          <a:p>
            <a:r>
              <a:rPr lang="pl-PL" err="1"/>
              <a:t>Neauvia</a:t>
            </a:r>
            <a:r>
              <a:rPr lang="pl-PL"/>
              <a:t> </a:t>
            </a:r>
            <a:r>
              <a:rPr lang="pl-PL" err="1"/>
              <a:t>Intense</a:t>
            </a:r>
            <a:r>
              <a:rPr lang="pl-PL"/>
              <a:t> preparat dedykowany do modelowania kości jarzmowej, poprawy objętości, niwelowania głębszych zmarszczek.</a:t>
            </a:r>
          </a:p>
          <a:p>
            <a:r>
              <a:rPr lang="pl-PL" err="1"/>
              <a:t>Intense</a:t>
            </a:r>
            <a:r>
              <a:rPr lang="pl-PL"/>
              <a:t> zawiera 28 mg kwasu hialuronowego oraz aminokwasy (glicynę i L-prolinę).</a:t>
            </a:r>
          </a:p>
          <a:p>
            <a:r>
              <a:rPr lang="pl-PL"/>
              <a:t>Dzięki takim cechom jest preparatem z wyboru do zastosowania w protokole </a:t>
            </a:r>
            <a:r>
              <a:rPr lang="pl-PL" err="1"/>
              <a:t>Nlift</a:t>
            </a:r>
            <a:r>
              <a:rPr lang="pl-PL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0A5B0-1EF5-48FA-8C1F-B54062A30BD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46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Unikalny wypełniacz strukturalny będący połączeniem kwasu hialuronowego i </a:t>
            </a:r>
            <a:r>
              <a:rPr lang="pl-PL" err="1"/>
              <a:t>CaHa</a:t>
            </a:r>
            <a:r>
              <a:rPr lang="pl-PL"/>
              <a:t>, który dodaje objętości, naturalnie integruje się z tkanką, zapewniając naturalny wygląd i jednocześnie stymulując </a:t>
            </a:r>
            <a:r>
              <a:rPr lang="pl-PL" err="1"/>
              <a:t>neogenezę</a:t>
            </a:r>
            <a:r>
              <a:rPr lang="pl-PL"/>
              <a:t> kolagenu, a jednocześnie jest odwracalny</a:t>
            </a:r>
          </a:p>
          <a:p>
            <a:endParaRPr lang="pl-PL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wypełniacz hybrydowy -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Neauvia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Stimulate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, który oprócz kwasu hialuronowego zawiera również CAHA, od lat znany i niekwestionowany stymulator produkcji kolagenu. </a:t>
            </a:r>
            <a:r>
              <a:rPr lang="pl-PL" err="1"/>
              <a:t>Neauvia</a:t>
            </a:r>
            <a:r>
              <a:rPr lang="pl-PL"/>
              <a:t> </a:t>
            </a:r>
            <a:r>
              <a:rPr lang="pl-PL" err="1"/>
              <a:t>Stimulate</a:t>
            </a:r>
            <a:r>
              <a:rPr lang="pl-PL"/>
              <a:t> łączy w sobie kwas hialuronowy o stężeniu 26 mg/ml z zawartością 1% </a:t>
            </a:r>
            <a:r>
              <a:rPr lang="pl-PL" err="1"/>
              <a:t>hydroksyapatytu</a:t>
            </a:r>
            <a:r>
              <a:rPr lang="pl-PL"/>
              <a:t> wapnia.</a:t>
            </a:r>
          </a:p>
          <a:p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Neuvia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Stimualte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, stopniowo, przez wiele miesięcy, uwalnia cząsteczki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zmikronizowanego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hydroksyapatytu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wapnia, co powoduje długotrwałą aktywacje fibroblastów, a w konsekwencji przez minimum pięć miesięcy w sposób nieprzerwany wzrasta w skórze ilość kolagenu i innych składników macierzy pozakomórkowej, co przekłada się na ciągły wzrost elastyczności i uwodnienia skóry. </a:t>
            </a:r>
          </a:p>
          <a:p>
            <a:r>
              <a:rPr lang="pl-PL" err="1"/>
              <a:t>Stimulate</a:t>
            </a:r>
            <a:r>
              <a:rPr lang="pl-PL"/>
              <a:t> powinien zostać podany do skóry właściwej tak aby zawarty w preparacie </a:t>
            </a:r>
            <a:r>
              <a:rPr lang="pl-PL" err="1"/>
              <a:t>hydroksyapat</a:t>
            </a:r>
            <a:r>
              <a:rPr lang="pl-PL"/>
              <a:t> mógł stymulować fibroblasty do produkcji kolagenu. Podany za głęboko na kość będzie działał jak zwykły wypełniacz liftingujący i dodający objętości. </a:t>
            </a:r>
          </a:p>
          <a:p>
            <a:endParaRPr lang="pl-PL"/>
          </a:p>
          <a:p>
            <a:r>
              <a:rPr lang="pl-PL"/>
              <a:t>Hipotetyczny Mechanizm działania </a:t>
            </a:r>
            <a:r>
              <a:rPr lang="pl-PL" err="1"/>
              <a:t>Stymulate</a:t>
            </a:r>
            <a:r>
              <a:rPr lang="pl-PL"/>
              <a:t>:</a:t>
            </a:r>
          </a:p>
          <a:p>
            <a:pPr marL="228600" indent="-228600">
              <a:buAutoNum type="arabicPeriod"/>
            </a:pPr>
            <a:r>
              <a:rPr lang="pl-PL"/>
              <a:t>Iniekcja hydrożelu zmniejsza fizjologiczne PH</a:t>
            </a:r>
          </a:p>
          <a:p>
            <a:pPr marL="228600" indent="-228600">
              <a:buAutoNum type="arabicPeriod"/>
            </a:pPr>
            <a:r>
              <a:rPr lang="pl-PL" err="1"/>
              <a:t>CaHA</a:t>
            </a:r>
            <a:r>
              <a:rPr lang="pl-PL"/>
              <a:t> zaczyna się rozpuszczać, uwalniając fosforan i jony wapnia</a:t>
            </a:r>
          </a:p>
          <a:p>
            <a:pPr marL="228600" indent="-228600">
              <a:buAutoNum type="arabicPeriod"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Jony wapnia oddziałują na enzymy inhibitorów MMP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Tpu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 II (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metaloproteinazy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 typu II – odpowiedzialnej za „krojenie” starego kolagenu)</a:t>
            </a:r>
          </a:p>
          <a:p>
            <a:pPr marL="228600" indent="-228600">
              <a:buAutoNum type="arabicPeriod"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MMP Typu II rozpoczyna syntezę kolagenu Typu I („stary kolagen”)</a:t>
            </a:r>
          </a:p>
          <a:p>
            <a:pPr marL="228600" indent="-228600">
              <a:buAutoNum type="arabicPeriod"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Powstaje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Tropokolagen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 („poszatkowany kolagen” – zupa kolagenowa)</a:t>
            </a:r>
          </a:p>
          <a:p>
            <a:pPr marL="228600" indent="-228600">
              <a:buAutoNum type="arabicPeriod"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Następuje homeostaza: aktywacja fibroblastów w celu „ponownego złożenia”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tropokolagenu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 w nowy kolagen Typu III</a:t>
            </a:r>
          </a:p>
          <a:p>
            <a:pPr marL="228600" indent="-228600">
              <a:buAutoNum type="arabicPeriod"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Bez działania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makrofagicznego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 (makrofagi „zjadają” wszystko niepotrzebne co się dostaje do organizmu)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,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bez enkapsulacji  (bez otorbienia, otoczenia cząsteczek)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,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następuję aktywacja procesów metabolicznych i biologicznych</a:t>
            </a:r>
            <a:endParaRPr lang="pl-PL"/>
          </a:p>
          <a:p>
            <a:endParaRPr lang="pl-PL" sz="18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pl-PL" sz="1800" b="1"/>
              <a:t>To idealny preparat, który przywraca objętość jednocześnie długotrwale stymulując produkcję kolagenu </a:t>
            </a:r>
          </a:p>
          <a:p>
            <a:endParaRPr lang="pl-PL" sz="18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Dlaczego wystarczy 1% a nie 30% </a:t>
            </a:r>
            <a:r>
              <a:rPr lang="pl-PL" err="1"/>
              <a:t>CaHa</a:t>
            </a:r>
            <a:r>
              <a:rPr lang="pl-PL"/>
              <a:t>? – inna wielkość cząsteczki </a:t>
            </a:r>
            <a:r>
              <a:rPr lang="pl-PL" err="1"/>
              <a:t>hydroksyapatyty</a:t>
            </a:r>
            <a:r>
              <a:rPr lang="pl-PL"/>
              <a:t> wapnia w związku z tym inne procesy zachodzą w produkcji kolagenu. Przy dużej cząsteczce </a:t>
            </a:r>
            <a:r>
              <a:rPr lang="pl-PL" err="1"/>
              <a:t>CaHA</a:t>
            </a:r>
            <a:r>
              <a:rPr lang="pl-PL"/>
              <a:t> może nastąpić fizyczny ucisk na fibroblast wtedy produkuje nie tylko kolagen ale również związki macierzy </a:t>
            </a:r>
            <a:r>
              <a:rPr lang="pl-PL" err="1"/>
              <a:t>pozakomówrkowej</a:t>
            </a:r>
            <a:r>
              <a:rPr lang="pl-PL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W </a:t>
            </a:r>
            <a:r>
              <a:rPr lang="pl-PL" err="1"/>
              <a:t>Radiesse</a:t>
            </a:r>
            <a:r>
              <a:rPr lang="pl-PL"/>
              <a:t> 30% </a:t>
            </a:r>
            <a:r>
              <a:rPr lang="pl-PL" err="1"/>
              <a:t>CaHA</a:t>
            </a:r>
            <a:r>
              <a:rPr lang="pl-PL"/>
              <a:t> uwalniany jest cały od razu, w przypadku </a:t>
            </a:r>
            <a:r>
              <a:rPr lang="pl-PL" err="1"/>
              <a:t>Stimulate</a:t>
            </a:r>
            <a:r>
              <a:rPr lang="pl-PL"/>
              <a:t> to uwalniane jest stopniowe, co powoduje wydłużone działanie i pobudzanie kolagenu  dzięki czemu pacjent jak dłużej cieszy się efektami poprawy jakości skóry </a:t>
            </a:r>
          </a:p>
          <a:p>
            <a:endParaRPr lang="pl-PL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  <a:sym typeface="Novecento sans wide Book"/>
              </a:rPr>
              <a:t>MIKROMOLEKUŁY CAHA: 8/12 MIKRONÓW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0A5B0-1EF5-48FA-8C1F-B54062A30BD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30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Produkt zaprojektowany przy zastosowaniu wiązań sieciujących PEG w celu stworzenia wypełniacza, który ma dobre właściwości przywracania objętości, a jednocześnie wysoką plastyczność, jednocześnie jest odporny na ściskanie i odkształcanie i można go formować, dzięki czemu można go łatwo rozmasować w celu uzyskania optymalnych wyników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0A5B0-1EF5-48FA-8C1F-B54062A30BD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36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Produkt zaprojektowany przy zastosowaniu wiązań sieciujących PEG w celu stworzenia wypełniacza, który ma dobre właściwości przywracania objętości, a jednocześnie wysoką plastyczność, jednocześnie jest odporny na ściskanie i odkształcanie i można go formować, dzięki czemu można go łatwo rozmasować w celu uzyskania optymalnych wyników</a:t>
            </a:r>
          </a:p>
          <a:p>
            <a:endParaRPr lang="pl-PL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Wypełniacz zaprojektowany tak, aby był bardziej płynny i adaptacyjny, ponieważ biologicznie integruje się z tkanką, pozwala na ruch biodynamiczny i naturalny wygląd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0A5B0-1EF5-48FA-8C1F-B54062A30BD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016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Wypełniacz zaprojektowany tak, aby miał zdolność powiększania ust, a jednocześnie pozostawał miękki i elastyczny w tkance dzięki właściwościom plastyczności (połączenie średniej twardości i kohezji) dla naturalnego wyglądu i odczucia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0A5B0-1EF5-48FA-8C1F-B54062A30BD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43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Bardziej miękki i lekko usieciowany wypełniacz PEG, który posiada mniejszą siłę wytłaczania, idealny do drobnych linii i zmarszczek, a jednocześnie integruje się biologicznie i pozostaje elastyczny, aby był odporny na odkształcenia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0A5B0-1EF5-48FA-8C1F-B54062A30BD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654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Wypełniacz o dużej ilości wiązań sieciujących PEG, zaprojektowany tak aby stworzyć wypełniacz o wysokiej kohezyjności i twardości, dzięki czemu działa jak implant i pozostaje w miejscu, w którym jest umieszczony na kość, </a:t>
            </a:r>
            <a:r>
              <a:rPr lang="pl-PL" sz="1200">
                <a:solidFill>
                  <a:prstClr val="black"/>
                </a:solidFill>
                <a:latin typeface="Calibri" panose="020F0502020204030204"/>
              </a:rPr>
              <a:t>posiada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wysokie właściwości liftingujące, więc wymaga iniekcji mniejszej objętości niż wypełniacz BDDE aby uzyskać odzyskać odbudowę i efekt liftingu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W celu idealnego zbalansowania efektów liftingu,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wolumizacji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oraz naturalnej regeneracji do procedury NLIFT dedykowane są dwa unikatowe wypełniacze: Pierwszym z nich jest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Neuvia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Intense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, czyli najskuteczniejszy wypełniacz podporowy do stosowania w najgłębszych warstwach tkanki podskórnej</a:t>
            </a:r>
            <a:endParaRPr lang="pl-PL"/>
          </a:p>
          <a:p>
            <a:endParaRPr lang="pl-PL"/>
          </a:p>
          <a:p>
            <a:r>
              <a:rPr lang="pl-PL" err="1"/>
              <a:t>Neauvia</a:t>
            </a:r>
            <a:r>
              <a:rPr lang="pl-PL"/>
              <a:t> </a:t>
            </a:r>
            <a:r>
              <a:rPr lang="pl-PL" err="1"/>
              <a:t>Intense</a:t>
            </a:r>
            <a:r>
              <a:rPr lang="pl-PL"/>
              <a:t> preparat dedykowany do modelowania kości jarzmowej, poprawy objętości, niwelowania głębszych zmarszczek.</a:t>
            </a:r>
          </a:p>
          <a:p>
            <a:r>
              <a:rPr lang="pl-PL" err="1"/>
              <a:t>Intense</a:t>
            </a:r>
            <a:r>
              <a:rPr lang="pl-PL"/>
              <a:t> zawiera 28 mg kwasu hialuronowego oraz aminokwasy (glicynę i L-prolinę).</a:t>
            </a:r>
          </a:p>
          <a:p>
            <a:r>
              <a:rPr lang="pl-PL"/>
              <a:t>Dzięki takim cechom jest preparatem z wyboru do zastosowania w protokole </a:t>
            </a:r>
            <a:r>
              <a:rPr lang="pl-PL" err="1"/>
              <a:t>Nlift</a:t>
            </a:r>
            <a:r>
              <a:rPr lang="pl-PL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0A5B0-1EF5-48FA-8C1F-B54062A30BD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941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Unikalny wypełniacz strukturalny będący połączeniem kwasu hialuronowego i </a:t>
            </a:r>
            <a:r>
              <a:rPr lang="pl-PL" err="1"/>
              <a:t>CaHa</a:t>
            </a:r>
            <a:r>
              <a:rPr lang="pl-PL"/>
              <a:t>, który dodaje objętości, naturalnie integruje się z tkanką, zapewniając naturalny wygląd i jednocześnie stymulując </a:t>
            </a:r>
            <a:r>
              <a:rPr lang="pl-PL" err="1"/>
              <a:t>neogenezę</a:t>
            </a:r>
            <a:r>
              <a:rPr lang="pl-PL"/>
              <a:t> kolagenu, a jednocześnie jest odwracalny</a:t>
            </a:r>
          </a:p>
          <a:p>
            <a:endParaRPr lang="pl-PL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wypełniacz hybrydowy -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Neauvia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Stimulate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, który oprócz kwasu hialuronowego zawiera również CAHA, od lat znany i niekwestionowany stymulator produkcji kolagenu. </a:t>
            </a:r>
            <a:r>
              <a:rPr lang="pl-PL" err="1"/>
              <a:t>Neauvia</a:t>
            </a:r>
            <a:r>
              <a:rPr lang="pl-PL"/>
              <a:t> </a:t>
            </a:r>
            <a:r>
              <a:rPr lang="pl-PL" err="1"/>
              <a:t>Stimulate</a:t>
            </a:r>
            <a:r>
              <a:rPr lang="pl-PL"/>
              <a:t> łączy w sobie kwas hialuronowy o stężeniu 26 mg/ml z zawartością 1% </a:t>
            </a:r>
            <a:r>
              <a:rPr lang="pl-PL" err="1"/>
              <a:t>hydroksyapatytu</a:t>
            </a:r>
            <a:r>
              <a:rPr lang="pl-PL"/>
              <a:t> wapnia.</a:t>
            </a:r>
          </a:p>
          <a:p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Neuvia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Stimualte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, stopniowo, przez wiele miesięcy, uwalnia cząsteczki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zmikronizowanego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r>
              <a:rPr lang="pl-PL" sz="120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hydroksyapatytu</a:t>
            </a:r>
            <a:r>
              <a:rPr lang="pl-PL" sz="120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wapnia, co powoduje długotrwałą aktywacje fibroblastów, a w konsekwencji przez minimum pięć miesięcy w sposób nieprzerwany wzrasta w skórze ilość kolagenu i innych składników macierzy pozakomórkowej, co przekłada się na ciągły wzrost elastyczności i uwodnienia skóry. </a:t>
            </a:r>
          </a:p>
          <a:p>
            <a:r>
              <a:rPr lang="pl-PL" err="1"/>
              <a:t>Stimulate</a:t>
            </a:r>
            <a:r>
              <a:rPr lang="pl-PL"/>
              <a:t> powinien zostać podany do skóry właściwej tak aby zawarty w preparacie </a:t>
            </a:r>
            <a:r>
              <a:rPr lang="pl-PL" err="1"/>
              <a:t>hydroksyapat</a:t>
            </a:r>
            <a:r>
              <a:rPr lang="pl-PL"/>
              <a:t> mógł stymulować fibroblasty do produkcji kolagenu. Podany za głęboko na kość będzie działał jak zwykły wypełniacz liftingujący i dodający objętości. </a:t>
            </a:r>
          </a:p>
          <a:p>
            <a:endParaRPr lang="pl-PL"/>
          </a:p>
          <a:p>
            <a:r>
              <a:rPr lang="pl-PL"/>
              <a:t>Hipotetyczny Mechanizm działania </a:t>
            </a:r>
            <a:r>
              <a:rPr lang="pl-PL" err="1"/>
              <a:t>Stymulate</a:t>
            </a:r>
            <a:r>
              <a:rPr lang="pl-PL"/>
              <a:t>:</a:t>
            </a:r>
          </a:p>
          <a:p>
            <a:pPr marL="228600" indent="-228600">
              <a:buAutoNum type="arabicPeriod"/>
            </a:pPr>
            <a:r>
              <a:rPr lang="pl-PL"/>
              <a:t>Iniekcja hydrożelu zmniejsza fizjologiczne PH</a:t>
            </a:r>
          </a:p>
          <a:p>
            <a:pPr marL="228600" indent="-228600">
              <a:buAutoNum type="arabicPeriod"/>
            </a:pPr>
            <a:r>
              <a:rPr lang="pl-PL" err="1"/>
              <a:t>CaHA</a:t>
            </a:r>
            <a:r>
              <a:rPr lang="pl-PL"/>
              <a:t> zaczyna się rozpuszczać, uwalniając fosforan i jony wapnia</a:t>
            </a:r>
          </a:p>
          <a:p>
            <a:pPr marL="228600" indent="-228600">
              <a:buAutoNum type="arabicPeriod"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Jony wapnia oddziałują na enzymy inhibitorów MMP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Tpu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 II (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metaloproteinazy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 typu II – odpowiedzialnej za „krojenie” starego kolagenu)</a:t>
            </a:r>
          </a:p>
          <a:p>
            <a:pPr marL="228600" indent="-228600">
              <a:buAutoNum type="arabicPeriod"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MMP Typu II rozpoczyna syntezę kolagenu Typu I („stary kolagen”)</a:t>
            </a:r>
          </a:p>
          <a:p>
            <a:pPr marL="228600" indent="-228600">
              <a:buAutoNum type="arabicPeriod"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Powstaje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Tropokolagen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 („poszatkowany kolagen” – zupa kolagenowa)</a:t>
            </a:r>
          </a:p>
          <a:p>
            <a:pPr marL="228600" indent="-228600">
              <a:buAutoNum type="arabicPeriod"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Następuje homeostaza: aktywacja fibroblastów w celu „ponownego złożenia”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tropokolagenu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 w nowy kolagen Typu III</a:t>
            </a:r>
          </a:p>
          <a:p>
            <a:pPr marL="228600" indent="-228600">
              <a:buAutoNum type="arabicPeriod"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Bez działania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makrofagicznego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 (makrofagi „zjadają” wszystko niepotrzebne co się dostaje do organizmu)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,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bez enkapsulacji  (bez otorbienia, otoczenia cząsteczek)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,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Arial" panose="020B0604020202020204" pitchFamily="34" charset="0"/>
                <a:sym typeface="Novecento sans wide Book"/>
              </a:rPr>
              <a:t>następuję aktywacja procesów metabolicznych i biologicznych</a:t>
            </a:r>
            <a:endParaRPr lang="pl-PL"/>
          </a:p>
          <a:p>
            <a:endParaRPr lang="pl-PL" sz="18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pl-PL" sz="1800" b="1"/>
              <a:t>To idealny preparat, który przywraca objętość jednocześnie długotrwale stymulując produkcję kolagenu </a:t>
            </a:r>
          </a:p>
          <a:p>
            <a:endParaRPr lang="pl-PL" sz="180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Dlaczego wystarczy 1% a nie 30% </a:t>
            </a:r>
            <a:r>
              <a:rPr lang="pl-PL" err="1"/>
              <a:t>CaHa</a:t>
            </a:r>
            <a:r>
              <a:rPr lang="pl-PL"/>
              <a:t>? – inna wielkość cząsteczki </a:t>
            </a:r>
            <a:r>
              <a:rPr lang="pl-PL" err="1"/>
              <a:t>hydroksyapatyty</a:t>
            </a:r>
            <a:r>
              <a:rPr lang="pl-PL"/>
              <a:t> wapnia w związku z tym inne procesy zachodzą w produkcji kolagenu. Przy dużej cząsteczce </a:t>
            </a:r>
            <a:r>
              <a:rPr lang="pl-PL" err="1"/>
              <a:t>CaHA</a:t>
            </a:r>
            <a:r>
              <a:rPr lang="pl-PL"/>
              <a:t> może nastąpić fizyczny ucisk na fibroblast wtedy produkuje nie tylko kolagen ale również związki macierzy </a:t>
            </a:r>
            <a:r>
              <a:rPr lang="pl-PL" err="1"/>
              <a:t>pozakomówrkowej</a:t>
            </a:r>
            <a:r>
              <a:rPr lang="pl-PL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W </a:t>
            </a:r>
            <a:r>
              <a:rPr lang="pl-PL" err="1"/>
              <a:t>Radiesse</a:t>
            </a:r>
            <a:r>
              <a:rPr lang="pl-PL"/>
              <a:t> 30% </a:t>
            </a:r>
            <a:r>
              <a:rPr lang="pl-PL" err="1"/>
              <a:t>CaHA</a:t>
            </a:r>
            <a:r>
              <a:rPr lang="pl-PL"/>
              <a:t> uwalniany jest cały od razu, w przypadku </a:t>
            </a:r>
            <a:r>
              <a:rPr lang="pl-PL" err="1"/>
              <a:t>Stimulate</a:t>
            </a:r>
            <a:r>
              <a:rPr lang="pl-PL"/>
              <a:t> to uwalniane jest stopniowe, co powoduje wydłużone działanie i pobudzanie kolagenu  dzięki czemu pacjent jak dłużej cieszy się efektami poprawy jakości skóry </a:t>
            </a:r>
          </a:p>
          <a:p>
            <a:endParaRPr lang="pl-PL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  <a:sym typeface="Novecento sans wide Book"/>
              </a:rPr>
              <a:t>MIKROMOLEKUŁY CAHA: 8/12 MIKRONÓW</a:t>
            </a:r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0A5B0-1EF5-48FA-8C1F-B54062A30BD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36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image" Target="../media/image6.svg"/><Relationship Id="rId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svg"/><Relationship Id="rId7" Type="http://schemas.openxmlformats.org/officeDocument/2006/relationships/image" Target="../media/image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11" Type="http://schemas.openxmlformats.org/officeDocument/2006/relationships/image" Target="../media/image6.svg"/><Relationship Id="rId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0C7B1E-5905-495F-91EB-6B4A846A1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BF59D4-FB9E-40D9-808A-998DBDB12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E23CBD-1FF4-4A76-A6AA-E3F5F3BE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254D-ED36-4682-BE5A-0896A909D43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F2369-978B-4E7F-B79D-55EC8C5E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7D84CD-B34D-4484-9BBE-4E2837BA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EE4C-34DA-4C02-9523-70B882E9C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07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78BBBD-2C13-415B-BB7A-F285841A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7C7C7BE-7C98-42FB-8370-C65696B82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3FBD55-46DB-4D6C-AAB0-794E5086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254D-ED36-4682-BE5A-0896A909D43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048D56-FA4F-4E33-8FD3-13CF1ECD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DFD405-C1FE-49B8-BADA-206BBC51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EE4C-34DA-4C02-9523-70B882E9C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50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FA09726-9193-421B-8E33-C8B9892DA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AF3F2AE-19FE-40CC-9171-B6ECFCDAA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4CC533-5883-4C15-9B85-FCCDFBDC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254D-ED36-4682-BE5A-0896A909D43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2AD5EE-9AD6-406D-B5AC-D71158FE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1B38197-6059-42B9-92D3-190130C3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EE4C-34DA-4C02-9523-70B882E9C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85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881E6DA-F739-409B-AC3F-3A24AD5468E0}"/>
              </a:ext>
            </a:extLst>
          </p:cNvPr>
          <p:cNvCxnSpPr/>
          <p:nvPr userDrawn="1"/>
        </p:nvCxnSpPr>
        <p:spPr>
          <a:xfrm>
            <a:off x="4446740" y="6482686"/>
            <a:ext cx="6964241" cy="0"/>
          </a:xfrm>
          <a:prstGeom prst="line">
            <a:avLst/>
          </a:prstGeom>
          <a:ln w="12700">
            <a:solidFill>
              <a:srgbClr val="CE11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EB3642D-6CAD-46FD-A87B-00C8F950710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36094" y="1772529"/>
            <a:ext cx="0" cy="4350458"/>
          </a:xfrm>
          <a:prstGeom prst="line">
            <a:avLst/>
          </a:prstGeom>
          <a:ln w="12700">
            <a:solidFill>
              <a:srgbClr val="CE11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067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7C0089EC-71B5-49EF-8C27-92EBBC6A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0981" y="6122987"/>
            <a:ext cx="433362" cy="365125"/>
          </a:xfrm>
          <a:prstGeom prst="rect">
            <a:avLst/>
          </a:prstGeom>
          <a:solidFill>
            <a:srgbClr val="CD113A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defRPr>
            </a:lvl1pPr>
          </a:lstStyle>
          <a:p>
            <a:fld id="{466A1FB7-4F0B-49C8-8153-F1A72D916F1B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881E6DA-F739-409B-AC3F-3A24AD5468E0}"/>
              </a:ext>
            </a:extLst>
          </p:cNvPr>
          <p:cNvCxnSpPr/>
          <p:nvPr userDrawn="1"/>
        </p:nvCxnSpPr>
        <p:spPr>
          <a:xfrm>
            <a:off x="4446740" y="6482686"/>
            <a:ext cx="6964241" cy="0"/>
          </a:xfrm>
          <a:prstGeom prst="line">
            <a:avLst/>
          </a:prstGeom>
          <a:ln w="12700">
            <a:solidFill>
              <a:srgbClr val="CD1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EB3642D-6CAD-46FD-A87B-00C8F950710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36094" y="1772529"/>
            <a:ext cx="0" cy="4350458"/>
          </a:xfrm>
          <a:prstGeom prst="line">
            <a:avLst/>
          </a:prstGeom>
          <a:ln w="12700">
            <a:solidFill>
              <a:srgbClr val="CD11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>
            <a:extLst>
              <a:ext uri="{FF2B5EF4-FFF2-40B4-BE49-F238E27FC236}">
                <a16:creationId xmlns:a16="http://schemas.microsoft.com/office/drawing/2014/main" id="{45F1A653-6AC6-481F-933B-F6F31B72A726}"/>
              </a:ext>
            </a:extLst>
          </p:cNvPr>
          <p:cNvSpPr/>
          <p:nvPr userDrawn="1"/>
        </p:nvSpPr>
        <p:spPr>
          <a:xfrm>
            <a:off x="0" y="0"/>
            <a:ext cx="1976833" cy="6858000"/>
          </a:xfrm>
          <a:prstGeom prst="rect">
            <a:avLst/>
          </a:prstGeom>
          <a:solidFill>
            <a:srgbClr val="CE0E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180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7">
            <a:extLst>
              <a:ext uri="{FF2B5EF4-FFF2-40B4-BE49-F238E27FC236}">
                <a16:creationId xmlns:a16="http://schemas.microsoft.com/office/drawing/2014/main" id="{3D5864EB-32D9-4B71-B4A3-992BA3839543}"/>
              </a:ext>
            </a:extLst>
          </p:cNvPr>
          <p:cNvSpPr/>
          <p:nvPr userDrawn="1"/>
        </p:nvSpPr>
        <p:spPr>
          <a:xfrm>
            <a:off x="11225062" y="6222380"/>
            <a:ext cx="336795" cy="317316"/>
          </a:xfrm>
          <a:prstGeom prst="rect">
            <a:avLst/>
          </a:prstGeom>
          <a:solidFill>
            <a:srgbClr val="CE0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CE0538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6500E0-CA95-42EB-ACF8-DA539003D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523" y="497114"/>
            <a:ext cx="10830085" cy="80917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anchor="ctr"/>
          <a:lstStyle>
            <a:lvl1pPr algn="l">
              <a:defRPr sz="4000" b="0" i="0">
                <a:solidFill>
                  <a:srgbClr val="CE0538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pl-PL"/>
              <a:t>TITLE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107255BD-8B4F-4D05-BD64-A0B51E25D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523" y="6302387"/>
            <a:ext cx="1520389" cy="237309"/>
          </a:xfrm>
          <a:prstGeom prst="rect">
            <a:avLst/>
          </a:prstGeom>
        </p:spPr>
      </p:pic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A120BB36-1D80-4099-BF6A-F9B2BA6C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3769" y="6237008"/>
            <a:ext cx="578644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31CA1856-B022-4F33-8353-9C23148C1E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3CA90C29-1AE1-40CA-A257-1184667D52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1523" y="1774374"/>
            <a:ext cx="5350933" cy="402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TEXT</a:t>
            </a: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3CA90C29-1AE1-40CA-A257-1184667D528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72201" y="1785260"/>
            <a:ext cx="5359407" cy="402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TEXT</a:t>
            </a:r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900E3392-E60B-4372-A382-7F3F29E686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01522" y="2253341"/>
            <a:ext cx="5350933" cy="3352361"/>
          </a:xfrm>
          <a:prstGeom prst="rect">
            <a:avLst/>
          </a:prstGeom>
        </p:spPr>
        <p:txBody>
          <a:bodyPr anchor="t"/>
          <a:lstStyle>
            <a:lvl1pPr>
              <a:buClr>
                <a:srgbClr val="CE0538"/>
              </a:buCl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err="1"/>
              <a:t>Text</a:t>
            </a:r>
            <a:endParaRPr lang="pl-PL"/>
          </a:p>
          <a:p>
            <a:pPr lvl="1"/>
            <a:r>
              <a:rPr lang="pl-PL" err="1"/>
              <a:t>Text</a:t>
            </a:r>
            <a:endParaRPr lang="pl-PL"/>
          </a:p>
          <a:p>
            <a:pPr lvl="2"/>
            <a:r>
              <a:rPr lang="pl-PL" err="1"/>
              <a:t>Text</a:t>
            </a:r>
            <a:endParaRPr lang="pl-PL"/>
          </a:p>
          <a:p>
            <a:pPr lvl="3"/>
            <a:r>
              <a:rPr lang="pl-PL" err="1"/>
              <a:t>Text</a:t>
            </a:r>
            <a:endParaRPr lang="pl-PL"/>
          </a:p>
          <a:p>
            <a:pPr lvl="4"/>
            <a:r>
              <a:rPr lang="pl-PL" err="1"/>
              <a:t>Text</a:t>
            </a:r>
            <a:endParaRPr lang="pl-PL"/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900E3392-E60B-4372-A382-7F3F29E6863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80675" y="2253341"/>
            <a:ext cx="5350933" cy="3352361"/>
          </a:xfrm>
          <a:prstGeom prst="rect">
            <a:avLst/>
          </a:prstGeom>
        </p:spPr>
        <p:txBody>
          <a:bodyPr anchor="t"/>
          <a:lstStyle>
            <a:lvl1pPr>
              <a:buClr>
                <a:srgbClr val="CE0538"/>
              </a:buCl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err="1"/>
              <a:t>Text</a:t>
            </a:r>
            <a:endParaRPr lang="pl-PL"/>
          </a:p>
          <a:p>
            <a:pPr lvl="1"/>
            <a:r>
              <a:rPr lang="pl-PL" err="1"/>
              <a:t>Text</a:t>
            </a:r>
            <a:endParaRPr lang="pl-PL"/>
          </a:p>
          <a:p>
            <a:pPr lvl="2"/>
            <a:r>
              <a:rPr lang="pl-PL" err="1"/>
              <a:t>Text</a:t>
            </a:r>
            <a:endParaRPr lang="pl-PL"/>
          </a:p>
          <a:p>
            <a:pPr lvl="3"/>
            <a:r>
              <a:rPr lang="pl-PL" err="1"/>
              <a:t>Text</a:t>
            </a:r>
            <a:endParaRPr lang="pl-PL"/>
          </a:p>
          <a:p>
            <a:pPr lvl="4"/>
            <a:r>
              <a:rPr lang="pl-PL" err="1"/>
              <a:t>Text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0275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7">
            <a:extLst>
              <a:ext uri="{FF2B5EF4-FFF2-40B4-BE49-F238E27FC236}">
                <a16:creationId xmlns:a16="http://schemas.microsoft.com/office/drawing/2014/main" id="{3D5864EB-32D9-4B71-B4A3-992BA3839543}"/>
              </a:ext>
            </a:extLst>
          </p:cNvPr>
          <p:cNvSpPr/>
          <p:nvPr userDrawn="1"/>
        </p:nvSpPr>
        <p:spPr>
          <a:xfrm>
            <a:off x="11225062" y="6222380"/>
            <a:ext cx="336795" cy="317316"/>
          </a:xfrm>
          <a:prstGeom prst="rect">
            <a:avLst/>
          </a:prstGeom>
          <a:solidFill>
            <a:srgbClr val="CE0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E0538"/>
              </a:solidFill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107255BD-8B4F-4D05-BD64-A0B51E25D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1466" y="323640"/>
            <a:ext cx="1520389" cy="237309"/>
          </a:xfrm>
          <a:prstGeom prst="rect">
            <a:avLst/>
          </a:prstGeom>
        </p:spPr>
      </p:pic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A120BB36-1D80-4099-BF6A-F9B2BA6C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3769" y="6237008"/>
            <a:ext cx="57864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defRPr>
            </a:lvl1pPr>
          </a:lstStyle>
          <a:p>
            <a:fld id="{31CA1856-B022-4F33-8353-9C23148C1E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3CA90C29-1AE1-40CA-A257-1184667D52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43792" y="2259480"/>
            <a:ext cx="4401293" cy="307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err="1"/>
              <a:t>Text</a:t>
            </a:r>
            <a:endParaRPr lang="pl-PL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E95C3555-2C9B-4C39-995C-279BB0B7B0B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67450" y="2259481"/>
            <a:ext cx="4401292" cy="3072412"/>
          </a:xfrm>
          <a:prstGeom prst="rect">
            <a:avLst/>
          </a:prstGeom>
        </p:spPr>
        <p:txBody>
          <a:bodyPr anchor="ctr"/>
          <a:lstStyle>
            <a:lvl1pPr>
              <a:buClr>
                <a:srgbClr val="CE0538"/>
              </a:buClr>
              <a:defRPr sz="1600">
                <a:latin typeface="Yu Gothic Light" panose="020B0300000000000000" pitchFamily="34" charset="-128"/>
                <a:ea typeface="Yu Gothic Light" panose="020B0300000000000000" pitchFamily="34" charset="-128"/>
              </a:defRPr>
            </a:lvl1pPr>
            <a:lvl2pPr>
              <a:defRPr sz="1600">
                <a:latin typeface="Yu Gothic Light" panose="020B0300000000000000" pitchFamily="34" charset="-128"/>
                <a:ea typeface="Yu Gothic Light" panose="020B0300000000000000" pitchFamily="34" charset="-128"/>
              </a:defRPr>
            </a:lvl2pPr>
            <a:lvl3pPr>
              <a:defRPr sz="1600">
                <a:latin typeface="Yu Gothic Light" panose="020B0300000000000000" pitchFamily="34" charset="-128"/>
                <a:ea typeface="Yu Gothic Light" panose="020B0300000000000000" pitchFamily="34" charset="-128"/>
              </a:defRPr>
            </a:lvl3pPr>
            <a:lvl4pPr>
              <a:defRPr sz="1600">
                <a:latin typeface="Yu Gothic Light" panose="020B0300000000000000" pitchFamily="34" charset="-128"/>
                <a:ea typeface="Yu Gothic Light" panose="020B0300000000000000" pitchFamily="34" charset="-128"/>
              </a:defRPr>
            </a:lvl4pPr>
            <a:lvl5pPr>
              <a:defRPr sz="1600">
                <a:latin typeface="Yu Gothic Light" panose="020B0300000000000000" pitchFamily="34" charset="-128"/>
                <a:ea typeface="Yu Gothic Light" panose="020B0300000000000000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err="1"/>
              <a:t>Text</a:t>
            </a:r>
            <a:endParaRPr lang="pl-PL"/>
          </a:p>
          <a:p>
            <a:pPr lvl="1"/>
            <a:r>
              <a:rPr lang="pl-PL" err="1"/>
              <a:t>Text</a:t>
            </a:r>
            <a:endParaRPr lang="pl-PL"/>
          </a:p>
          <a:p>
            <a:pPr lvl="2"/>
            <a:r>
              <a:rPr lang="pl-PL" err="1"/>
              <a:t>Text</a:t>
            </a:r>
            <a:endParaRPr lang="pl-PL"/>
          </a:p>
          <a:p>
            <a:pPr lvl="3"/>
            <a:r>
              <a:rPr lang="pl-PL" err="1"/>
              <a:t>Text</a:t>
            </a:r>
            <a:endParaRPr lang="pl-PL"/>
          </a:p>
          <a:p>
            <a:pPr lvl="4"/>
            <a:r>
              <a:rPr lang="pl-PL" err="1"/>
              <a:t>Text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41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7">
            <a:extLst>
              <a:ext uri="{FF2B5EF4-FFF2-40B4-BE49-F238E27FC236}">
                <a16:creationId xmlns:a16="http://schemas.microsoft.com/office/drawing/2014/main" id="{3D5864EB-32D9-4B71-B4A3-992BA3839543}"/>
              </a:ext>
            </a:extLst>
          </p:cNvPr>
          <p:cNvSpPr/>
          <p:nvPr userDrawn="1"/>
        </p:nvSpPr>
        <p:spPr>
          <a:xfrm>
            <a:off x="11225062" y="6222380"/>
            <a:ext cx="336795" cy="317316"/>
          </a:xfrm>
          <a:prstGeom prst="rect">
            <a:avLst/>
          </a:prstGeom>
          <a:solidFill>
            <a:srgbClr val="CE0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solidFill>
                <a:srgbClr val="CE0538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6500E0-CA95-42EB-ACF8-DA539003D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523" y="497114"/>
            <a:ext cx="10860333" cy="80917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anchor="ctr"/>
          <a:lstStyle>
            <a:lvl1pPr algn="l">
              <a:defRPr sz="4000" b="0" i="0">
                <a:solidFill>
                  <a:srgbClr val="CE0538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pl-PL"/>
              <a:t>TITLE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107255BD-8B4F-4D05-BD64-A0B51E25D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523" y="6302387"/>
            <a:ext cx="1520389" cy="237309"/>
          </a:xfrm>
          <a:prstGeom prst="rect">
            <a:avLst/>
          </a:prstGeom>
        </p:spPr>
      </p:pic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A120BB36-1D80-4099-BF6A-F9B2BA6C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3769" y="6237008"/>
            <a:ext cx="578644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31CA1856-B022-4F33-8353-9C23148C1EB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900E3392-E60B-4372-A382-7F3F29E686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01522" y="1909483"/>
            <a:ext cx="10860334" cy="3696220"/>
          </a:xfrm>
          <a:prstGeom prst="rect">
            <a:avLst/>
          </a:prstGeom>
        </p:spPr>
        <p:txBody>
          <a:bodyPr anchor="t"/>
          <a:lstStyle>
            <a:lvl1pPr>
              <a:buClr>
                <a:srgbClr val="CE0538"/>
              </a:buCl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err="1"/>
              <a:t>Text</a:t>
            </a:r>
            <a:endParaRPr lang="pl-PL"/>
          </a:p>
          <a:p>
            <a:pPr lvl="1"/>
            <a:r>
              <a:rPr lang="pl-PL" err="1"/>
              <a:t>Text</a:t>
            </a:r>
            <a:endParaRPr lang="pl-PL"/>
          </a:p>
          <a:p>
            <a:pPr lvl="2"/>
            <a:r>
              <a:rPr lang="pl-PL" err="1"/>
              <a:t>Text</a:t>
            </a:r>
            <a:endParaRPr lang="pl-PL"/>
          </a:p>
          <a:p>
            <a:pPr lvl="3"/>
            <a:r>
              <a:rPr lang="pl-PL" err="1"/>
              <a:t>Text</a:t>
            </a:r>
            <a:endParaRPr lang="pl-PL"/>
          </a:p>
          <a:p>
            <a:pPr lvl="4"/>
            <a:r>
              <a:rPr lang="pl-PL" err="1"/>
              <a:t>Text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92818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9">
            <a:extLst>
              <a:ext uri="{FF2B5EF4-FFF2-40B4-BE49-F238E27FC236}">
                <a16:creationId xmlns:a16="http://schemas.microsoft.com/office/drawing/2014/main" id="{15915279-6F6C-424F-B2A4-49603E4129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698" y="220612"/>
            <a:ext cx="11796109" cy="6416776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09D04547-DB35-419F-AA7A-243C943196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828" y="6112097"/>
            <a:ext cx="1521705" cy="3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46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7924800" y="5349875"/>
            <a:ext cx="2743200" cy="365125"/>
          </a:xfrm>
        </p:spPr>
        <p:txBody>
          <a:bodyPr/>
          <a:lstStyle/>
          <a:p>
            <a:fld id="{36ADC352-FF46-4648-A967-78D9272FC419}" type="datetimeFigureOut">
              <a:rPr lang="it-IT" smtClean="0"/>
              <a:t>07/10/2021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04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994"/>
            <a:ext cx="121920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6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AF9329-0DC4-4ABE-B8DD-9EF70E7A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C56EE4-39AE-4DC6-99D2-CC7E97F2E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103EF3-B7C5-4D07-88E8-C087C81E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254D-ED36-4682-BE5A-0896A909D43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2A6B36-7818-4350-86E9-D1A587DB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4F8194-4B39-4C1B-87FD-842FD07E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EE4C-34DA-4C02-9523-70B882E9C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186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40679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104518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8456-A047-3E48-97B8-B43C904FB9B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07/10/2021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E42A-4586-E548-A107-D915A11E501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71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_BELOT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2065" y="1558926"/>
            <a:ext cx="10022719" cy="4025900"/>
          </a:xfrm>
          <a:prstGeom prst="rect">
            <a:avLst/>
          </a:prstGeom>
        </p:spPr>
        <p:txBody>
          <a:bodyPr vert="horz" wrap="square" lIns="0" tIns="119997" rIns="121917" bIns="119997" numCol="2" spcCol="479988" rtlCol="0">
            <a:noAutofit/>
          </a:bodyPr>
          <a:lstStyle>
            <a:lvl1pPr algn="just">
              <a:lnSpc>
                <a:spcPct val="100000"/>
              </a:lnSpc>
              <a:defRPr lang="de-DE" dirty="0" smtClean="0"/>
            </a:lvl1pPr>
            <a:lvl2pPr algn="just">
              <a:lnSpc>
                <a:spcPct val="100000"/>
              </a:lnSpc>
              <a:defRPr lang="de-DE" dirty="0"/>
            </a:lvl2pPr>
          </a:lstStyle>
          <a:p>
            <a:pPr lvl="0"/>
            <a:r>
              <a:rPr lang="de-DE" err="1"/>
              <a:t>Subline</a:t>
            </a:r>
            <a:r>
              <a:rPr lang="de-DE"/>
              <a:t>, Arial 18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Bold</a:t>
            </a:r>
            <a:br>
              <a:rPr lang="de-DE"/>
            </a:br>
            <a:r>
              <a:rPr lang="de-DE"/>
              <a:t>(RGB 236,116,4)</a:t>
            </a:r>
          </a:p>
          <a:p>
            <a:pPr lvl="1" algn="just">
              <a:lnSpc>
                <a:spcPct val="100000"/>
              </a:lnSpc>
              <a:spcBef>
                <a:spcPts val="1333"/>
              </a:spcBef>
            </a:pPr>
            <a:r>
              <a:rPr lang="de-DE" err="1"/>
              <a:t>Continous</a:t>
            </a:r>
            <a:r>
              <a:rPr lang="de-DE"/>
              <a:t> Text, Arial 16 </a:t>
            </a:r>
            <a:r>
              <a:rPr lang="de-DE" err="1"/>
              <a:t>pt</a:t>
            </a:r>
            <a:r>
              <a:rPr lang="de-DE"/>
              <a:t>.</a:t>
            </a:r>
            <a:br>
              <a:rPr lang="de-DE"/>
            </a:br>
            <a:r>
              <a:rPr lang="de-DE"/>
              <a:t>(RGB 100,99,99) </a:t>
            </a:r>
          </a:p>
        </p:txBody>
      </p:sp>
      <p:sp>
        <p:nvSpPr>
          <p:cNvPr id="10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-2522" y="6571798"/>
            <a:ext cx="597203" cy="277813"/>
          </a:xfrm>
          <a:prstGeom prst="rect">
            <a:avLst/>
          </a:prstGeom>
        </p:spPr>
        <p:txBody>
          <a:bodyPr lIns="121917" tIns="60958" rIns="121917" bIns="60958"/>
          <a:lstStyle>
            <a:lvl1pPr algn="r">
              <a:defRPr lang="fr-FR" sz="1300" smtClean="0">
                <a:solidFill>
                  <a:srgbClr val="64636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333"/>
              </a:spcBef>
            </a:pPr>
            <a:fld id="{24CC8CAD-B6DC-4D58-866C-1F455F3E5113}" type="slidenum">
              <a:rPr lang="nb-NO" smtClean="0"/>
              <a:pPr>
                <a:lnSpc>
                  <a:spcPct val="90000"/>
                </a:lnSpc>
                <a:spcBef>
                  <a:spcPts val="1333"/>
                </a:spcBef>
              </a:pPr>
              <a:t>‹#›</a:t>
            </a:fld>
            <a:endParaRPr lang="nb-NO"/>
          </a:p>
        </p:txBody>
      </p:sp>
      <p:sp>
        <p:nvSpPr>
          <p:cNvPr id="7" name="Espace réservé du titre 5"/>
          <p:cNvSpPr>
            <a:spLocks noGrp="1"/>
          </p:cNvSpPr>
          <p:nvPr>
            <p:ph type="title"/>
          </p:nvPr>
        </p:nvSpPr>
        <p:spPr>
          <a:xfrm>
            <a:off x="972064" y="268517"/>
            <a:ext cx="7845365" cy="825043"/>
          </a:xfrm>
          <a:prstGeom prst="rect">
            <a:avLst/>
          </a:prstGeom>
        </p:spPr>
        <p:txBody>
          <a:bodyPr wrap="square" lIns="0" tIns="60958" rIns="121917" bIns="60958" anchor="b">
            <a:noAutofit/>
          </a:bodyPr>
          <a:lstStyle/>
          <a:p>
            <a:pPr lvl="0"/>
            <a:r>
              <a:rPr lang="de-DE"/>
              <a:t>Headline, Arial 22 </a:t>
            </a:r>
            <a:r>
              <a:rPr lang="de-DE" err="1"/>
              <a:t>pt</a:t>
            </a:r>
            <a:r>
              <a:rPr lang="de-DE"/>
              <a:t>. (RGB 236,116,4)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69736" y="6000531"/>
            <a:ext cx="7847693" cy="327025"/>
          </a:xfrm>
          <a:prstGeom prst="rect">
            <a:avLst/>
          </a:prstGeom>
        </p:spPr>
        <p:txBody>
          <a:bodyPr vert="horz" wrap="square" lIns="0" tIns="60958" rIns="121917" bIns="60958" rtlCol="0">
            <a:noAutofit/>
          </a:bodyPr>
          <a:lstStyle>
            <a:lvl1pPr>
              <a:defRPr lang="de-DE" sz="1300" b="0" dirty="0">
                <a:solidFill>
                  <a:srgbClr val="646363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de-DE"/>
              <a:t>References, Arial 10 </a:t>
            </a:r>
            <a:r>
              <a:rPr lang="de-DE" err="1"/>
              <a:t>pt</a:t>
            </a:r>
            <a:r>
              <a:rPr lang="de-DE"/>
              <a:t>. (RGB 100,99,99)</a:t>
            </a:r>
          </a:p>
        </p:txBody>
      </p:sp>
    </p:spTree>
    <p:extLst>
      <p:ext uri="{BB962C8B-B14F-4D97-AF65-F5344CB8AC3E}">
        <p14:creationId xmlns:p14="http://schemas.microsoft.com/office/powerpoint/2010/main" val="498609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107255BD-8B4F-4D05-BD64-A0B51E25D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1466" y="323640"/>
            <a:ext cx="1520389" cy="237309"/>
          </a:xfrm>
          <a:prstGeom prst="rect">
            <a:avLst/>
          </a:prstGeom>
        </p:spPr>
      </p:pic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A120BB36-1D80-4099-BF6A-F9B2BA6C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3769" y="6237008"/>
            <a:ext cx="57864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fld id="{31CA1856-B022-4F33-8353-9C23148C1E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586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107255BD-8B4F-4D05-BD64-A0B51E25D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1466" y="323640"/>
            <a:ext cx="1520389" cy="237309"/>
          </a:xfrm>
          <a:prstGeom prst="rect">
            <a:avLst/>
          </a:prstGeom>
        </p:spPr>
      </p:pic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A120BB36-1D80-4099-BF6A-F9B2BA6C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3769" y="6237008"/>
            <a:ext cx="578644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fld id="{31CA1856-B022-4F33-8353-9C23148C1E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104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8F8CF2-7D53-4901-9283-4CECB20C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80B5DE-5BC2-4CDC-B5F0-3E13304D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B3FBFAD-D4AE-4865-A422-C24E6D921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CB15EF4-4DFA-45AC-BBCA-C304A3F7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29627-70E5-411B-94DA-63333B90AB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272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27200" y="313606"/>
            <a:ext cx="11337600" cy="576000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B22D38"/>
                </a:solidFill>
                <a:latin typeface="+mj-lt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46036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CE0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255B76-B24F-415E-B4D4-5122CEF6F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75" y="3752850"/>
            <a:ext cx="4276725" cy="1057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40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defRPr>
            </a:lvl1pPr>
          </a:lstStyle>
          <a:p>
            <a:r>
              <a:rPr lang="pl-PL"/>
              <a:t>FULL TITLE</a:t>
            </a:r>
          </a:p>
        </p:txBody>
      </p:sp>
      <p:sp>
        <p:nvSpPr>
          <p:cNvPr id="7" name="Rettangolo 4">
            <a:extLst>
              <a:ext uri="{FF2B5EF4-FFF2-40B4-BE49-F238E27FC236}">
                <a16:creationId xmlns:a16="http://schemas.microsoft.com/office/drawing/2014/main" id="{2E856357-53B9-48FD-9AAA-BA5077BA9A3D}"/>
              </a:ext>
            </a:extLst>
          </p:cNvPr>
          <p:cNvSpPr/>
          <p:nvPr userDrawn="1"/>
        </p:nvSpPr>
        <p:spPr>
          <a:xfrm>
            <a:off x="3861995" y="3667348"/>
            <a:ext cx="4453666" cy="12243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5C019B43-B733-4809-AE0F-95BCE7F2A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9900" y="2331106"/>
            <a:ext cx="4792200" cy="7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36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7">
            <a:extLst>
              <a:ext uri="{FF2B5EF4-FFF2-40B4-BE49-F238E27FC236}">
                <a16:creationId xmlns:a16="http://schemas.microsoft.com/office/drawing/2014/main" id="{DEA00A35-2C56-4DB5-A1EC-F1B17BE7024D}"/>
              </a:ext>
            </a:extLst>
          </p:cNvPr>
          <p:cNvSpPr/>
          <p:nvPr userDrawn="1"/>
        </p:nvSpPr>
        <p:spPr>
          <a:xfrm>
            <a:off x="11225062" y="6222380"/>
            <a:ext cx="336795" cy="317316"/>
          </a:xfrm>
          <a:prstGeom prst="rect">
            <a:avLst/>
          </a:prstGeom>
          <a:solidFill>
            <a:srgbClr val="CE0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E0538"/>
              </a:solidFill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CCC29A61-0F4A-4A67-9742-554EE3736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1466" y="323640"/>
            <a:ext cx="1520389" cy="237309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E27E98-2408-4909-9A0A-DAEBF4500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438" y="6230749"/>
            <a:ext cx="467957" cy="2343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fld id="{101C10D8-8860-47EB-9C11-990418CDD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262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0F41E8-3CBD-464A-AE94-F843B706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3FB6A79-262B-4999-AF37-3893F6C38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B63B78-E415-4A14-A52C-A032B7BD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254D-ED36-4682-BE5A-0896A909D43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7C8652-466F-4E58-9CF9-FC074D22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15F599-1F75-4C00-A33B-D5E624B4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EE4C-34DA-4C02-9523-70B882E9C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316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a 12">
            <a:extLst>
              <a:ext uri="{FF2B5EF4-FFF2-40B4-BE49-F238E27FC236}">
                <a16:creationId xmlns:a16="http://schemas.microsoft.com/office/drawing/2014/main" id="{515557AD-E0E9-416D-A765-57C5455A0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6968" y="5228543"/>
            <a:ext cx="495031" cy="735474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470FD57A-8D80-40C8-BA65-27522EA5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27746"/>
            <a:ext cx="531828" cy="790144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4634F636-3795-4826-AF8E-E81F0861A6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7944" y="6043976"/>
            <a:ext cx="2442326" cy="735473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15915279-6F6C-424F-B2A4-49603E4129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698" y="220612"/>
            <a:ext cx="11796109" cy="6416776"/>
          </a:xfrm>
          <a:prstGeom prst="rect">
            <a:avLst/>
          </a:prstGeom>
        </p:spPr>
      </p:pic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5EB89E1-D103-4336-9BE4-6B42BC44978A}"/>
              </a:ext>
            </a:extLst>
          </p:cNvPr>
          <p:cNvSpPr txBox="1">
            <a:spLocks/>
          </p:cNvSpPr>
          <p:nvPr userDrawn="1"/>
        </p:nvSpPr>
        <p:spPr>
          <a:xfrm>
            <a:off x="11441017" y="6163856"/>
            <a:ext cx="448370" cy="313728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728B27-13BA-4AA9-9853-BF7454C4433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D50848EA-34F1-48D7-8160-33CF5D881D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1579"/>
            <a:ext cx="2990850" cy="904875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09D04547-DB35-419F-AA7A-243C9431964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1828" y="6112097"/>
            <a:ext cx="1521705" cy="3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71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a 8">
            <a:extLst>
              <a:ext uri="{FF2B5EF4-FFF2-40B4-BE49-F238E27FC236}">
                <a16:creationId xmlns:a16="http://schemas.microsoft.com/office/drawing/2014/main" id="{107255BD-8B4F-4D05-BD64-A0B51E25D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1466" y="323640"/>
            <a:ext cx="1520389" cy="237309"/>
          </a:xfrm>
          <a:prstGeom prst="rect">
            <a:avLst/>
          </a:prstGeom>
        </p:spPr>
      </p:pic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3CA90C29-1AE1-40CA-A257-1184667D52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43792" y="2259480"/>
            <a:ext cx="4401293" cy="307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err="1"/>
              <a:t>Text</a:t>
            </a:r>
            <a:endParaRPr lang="pl-PL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E95C3555-2C9B-4C39-995C-279BB0B7B0B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67450" y="2259481"/>
            <a:ext cx="4401292" cy="3072412"/>
          </a:xfrm>
          <a:prstGeom prst="rect">
            <a:avLst/>
          </a:prstGeom>
        </p:spPr>
        <p:txBody>
          <a:bodyPr anchor="ctr"/>
          <a:lstStyle>
            <a:lvl1pPr>
              <a:buClr>
                <a:srgbClr val="CE0538"/>
              </a:buClr>
              <a:defRPr sz="1600">
                <a:latin typeface="Yu Gothic Light" panose="020B0300000000000000" pitchFamily="34" charset="-128"/>
                <a:ea typeface="Yu Gothic Light" panose="020B0300000000000000" pitchFamily="34" charset="-128"/>
              </a:defRPr>
            </a:lvl1pPr>
            <a:lvl2pPr>
              <a:defRPr sz="1600">
                <a:latin typeface="Yu Gothic Light" panose="020B0300000000000000" pitchFamily="34" charset="-128"/>
                <a:ea typeface="Yu Gothic Light" panose="020B0300000000000000" pitchFamily="34" charset="-128"/>
              </a:defRPr>
            </a:lvl2pPr>
            <a:lvl3pPr>
              <a:defRPr sz="1600">
                <a:latin typeface="Yu Gothic Light" panose="020B0300000000000000" pitchFamily="34" charset="-128"/>
                <a:ea typeface="Yu Gothic Light" panose="020B0300000000000000" pitchFamily="34" charset="-128"/>
              </a:defRPr>
            </a:lvl3pPr>
            <a:lvl4pPr>
              <a:defRPr sz="1600">
                <a:latin typeface="Yu Gothic Light" panose="020B0300000000000000" pitchFamily="34" charset="-128"/>
                <a:ea typeface="Yu Gothic Light" panose="020B0300000000000000" pitchFamily="34" charset="-128"/>
              </a:defRPr>
            </a:lvl4pPr>
            <a:lvl5pPr>
              <a:defRPr sz="1600">
                <a:latin typeface="Yu Gothic Light" panose="020B0300000000000000" pitchFamily="34" charset="-128"/>
                <a:ea typeface="Yu Gothic Light" panose="020B0300000000000000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err="1"/>
              <a:t>Text</a:t>
            </a:r>
            <a:endParaRPr lang="pl-PL"/>
          </a:p>
          <a:p>
            <a:pPr lvl="1"/>
            <a:r>
              <a:rPr lang="pl-PL" err="1"/>
              <a:t>Text</a:t>
            </a:r>
            <a:endParaRPr lang="pl-PL"/>
          </a:p>
          <a:p>
            <a:pPr lvl="2"/>
            <a:r>
              <a:rPr lang="pl-PL" err="1"/>
              <a:t>Text</a:t>
            </a:r>
            <a:endParaRPr lang="pl-PL"/>
          </a:p>
          <a:p>
            <a:pPr lvl="3"/>
            <a:r>
              <a:rPr lang="pl-PL" err="1"/>
              <a:t>Text</a:t>
            </a:r>
            <a:endParaRPr lang="pl-PL"/>
          </a:p>
          <a:p>
            <a:pPr lvl="4"/>
            <a:r>
              <a:rPr lang="pl-PL" err="1"/>
              <a:t>Text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538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CE0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255B76-B24F-415E-B4D4-5122CEF6F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75" y="3752850"/>
            <a:ext cx="4276725" cy="1057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40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</a:defRPr>
            </a:lvl1pPr>
          </a:lstStyle>
          <a:p>
            <a:r>
              <a:rPr lang="pl-PL"/>
              <a:t>FULL TITLE</a:t>
            </a:r>
          </a:p>
        </p:txBody>
      </p:sp>
      <p:sp>
        <p:nvSpPr>
          <p:cNvPr id="7" name="Rettangolo 4">
            <a:extLst>
              <a:ext uri="{FF2B5EF4-FFF2-40B4-BE49-F238E27FC236}">
                <a16:creationId xmlns:a16="http://schemas.microsoft.com/office/drawing/2014/main" id="{2E856357-53B9-48FD-9AAA-BA5077BA9A3D}"/>
              </a:ext>
            </a:extLst>
          </p:cNvPr>
          <p:cNvSpPr/>
          <p:nvPr userDrawn="1"/>
        </p:nvSpPr>
        <p:spPr>
          <a:xfrm>
            <a:off x="3861995" y="3667348"/>
            <a:ext cx="4453666" cy="12243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5C019B43-B733-4809-AE0F-95BCE7F2A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9900" y="2331106"/>
            <a:ext cx="4792200" cy="7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5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7">
            <a:extLst>
              <a:ext uri="{FF2B5EF4-FFF2-40B4-BE49-F238E27FC236}">
                <a16:creationId xmlns:a16="http://schemas.microsoft.com/office/drawing/2014/main" id="{DEA00A35-2C56-4DB5-A1EC-F1B17BE7024D}"/>
              </a:ext>
            </a:extLst>
          </p:cNvPr>
          <p:cNvSpPr/>
          <p:nvPr userDrawn="1"/>
        </p:nvSpPr>
        <p:spPr>
          <a:xfrm>
            <a:off x="11225062" y="6222380"/>
            <a:ext cx="336795" cy="317316"/>
          </a:xfrm>
          <a:prstGeom prst="rect">
            <a:avLst/>
          </a:prstGeom>
          <a:solidFill>
            <a:srgbClr val="CE05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E0538"/>
              </a:solidFill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CCC29A61-0F4A-4A67-9742-554EE3736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1466" y="323640"/>
            <a:ext cx="1520389" cy="237309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E27E98-2408-4909-9A0A-DAEBF4500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438" y="6230749"/>
            <a:ext cx="467957" cy="23434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fld id="{101C10D8-8860-47EB-9C11-990418CDD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2286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a 12">
            <a:extLst>
              <a:ext uri="{FF2B5EF4-FFF2-40B4-BE49-F238E27FC236}">
                <a16:creationId xmlns:a16="http://schemas.microsoft.com/office/drawing/2014/main" id="{515557AD-E0E9-416D-A765-57C5455A04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96968" y="5228543"/>
            <a:ext cx="495031" cy="735474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470FD57A-8D80-40C8-BA65-27522EA5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27746"/>
            <a:ext cx="531828" cy="790144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4634F636-3795-4826-AF8E-E81F0861A6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67944" y="6043976"/>
            <a:ext cx="2442326" cy="735473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15915279-6F6C-424F-B2A4-49603E4129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698" y="220612"/>
            <a:ext cx="11796109" cy="6416776"/>
          </a:xfrm>
          <a:prstGeom prst="rect">
            <a:avLst/>
          </a:prstGeom>
        </p:spPr>
      </p:pic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5EB89E1-D103-4336-9BE4-6B42BC44978A}"/>
              </a:ext>
            </a:extLst>
          </p:cNvPr>
          <p:cNvSpPr txBox="1">
            <a:spLocks/>
          </p:cNvSpPr>
          <p:nvPr userDrawn="1"/>
        </p:nvSpPr>
        <p:spPr>
          <a:xfrm>
            <a:off x="11441017" y="6163856"/>
            <a:ext cx="448370" cy="313728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728B27-13BA-4AA9-9853-BF7454C4433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D50848EA-34F1-48D7-8160-33CF5D881D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1579"/>
            <a:ext cx="2990850" cy="904875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09D04547-DB35-419F-AA7A-243C9431964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1828" y="6112097"/>
            <a:ext cx="1521705" cy="33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6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F7314-3CC7-443A-B9D4-21C71CA66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3D2A25-7CEF-4416-8021-1B21FC091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974EAC-F88A-4164-A606-66CE869DC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AB8F67-6D7E-4682-AED1-FE2F74F4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254D-ED36-4682-BE5A-0896A909D43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6B042F-D0E2-4829-B6AB-9440B2A2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586324-AC75-4100-BFE8-CC7CC907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EE4C-34DA-4C02-9523-70B882E9C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6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A25C8-F208-45C4-AC12-128B1FE7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A13B29-C5D3-4C76-8324-CC958B46D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E73E9A-7C7B-4E07-BA9B-6336A1A53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8A4CC7-C2CC-4E80-94D1-66917A6D0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020479F-BAC8-49C0-9516-C64CED5C1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A6B184A-DF19-40D6-95E1-F1612D0F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254D-ED36-4682-BE5A-0896A909D43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8E99D77-7040-43DD-8046-2522959A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DCCA745-CF05-4860-A058-1FCB44D0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EE4C-34DA-4C02-9523-70B882E9C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62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E7AC94-F02C-4E28-922C-CC2300F3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E91D1C9-4551-4D87-AE6F-185FBDE9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254D-ED36-4682-BE5A-0896A909D43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44AE712-C593-4AD5-B750-702C8947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BE7C39-5B86-48FA-8D13-54D19B07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EE4C-34DA-4C02-9523-70B882E9C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13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7D50F1-CA5F-4414-B838-C68149AE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254D-ED36-4682-BE5A-0896A909D43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2060EEA-ACD0-41C1-9944-ED869B1C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32F512-CA8E-452D-9E93-CA588003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EE4C-34DA-4C02-9523-70B882E9C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33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2DDEC6-9617-47AD-AA17-5376EE65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A7AFA2-D8AE-4539-8845-A98A4037C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B0166F-EC50-4461-96F1-5C91DDEBA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FABED3-234A-4D54-9181-8C6FCF94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254D-ED36-4682-BE5A-0896A909D43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609AA43-973D-4075-90A9-D44F028A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1B0C5E-257C-4065-9183-7C2F70F10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EE4C-34DA-4C02-9523-70B882E9C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04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17FB2-6BB8-4568-94C9-B065AEA2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F294163-9E1A-4AE6-8EE5-8589378D4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8C7727C-9C1A-4D1F-A02B-970BA5E29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3BE209-5F7A-4C15-8B74-F15A6104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254D-ED36-4682-BE5A-0896A909D43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606B19-36DB-46E2-B72B-F7FBA42D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3D180A4-9E54-42D7-AA9C-56B400EB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EE4C-34DA-4C02-9523-70B882E9C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31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BEA7FE9-8A30-4E22-A29E-2E4874DC7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7E4F89-2F95-4367-93D3-39E6F4CFE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A4E006-DBFF-4007-A308-20034639D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D254D-ED36-4682-BE5A-0896A909D434}" type="datetimeFigureOut">
              <a:rPr lang="pl-PL" smtClean="0"/>
              <a:t>07.10.2021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29BCC2-D79D-4528-A243-1724AD76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A1F7DC-8824-442E-A6B4-D983BB7DF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1EE4C-34DA-4C02-9523-70B882E9C5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67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1" r:id="rId14"/>
    <p:sldLayoutId id="2147483692" r:id="rId15"/>
    <p:sldLayoutId id="2147483766" r:id="rId16"/>
    <p:sldLayoutId id="214748369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DC352-FF46-4648-A967-78D9272FC419}" type="datetimeFigureOut">
              <a:rPr lang="it-IT" smtClean="0"/>
              <a:t>07/10/2021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9ED9-A209-264E-9C56-5DC5927F0FF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itolo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20624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667" r:id="rId7"/>
    <p:sldLayoutId id="2147483758" r:id="rId8"/>
    <p:sldLayoutId id="2147483759" r:id="rId9"/>
    <p:sldLayoutId id="2147483760" r:id="rId10"/>
    <p:sldLayoutId id="2147483671" r:id="rId11"/>
    <p:sldLayoutId id="2147483673" r:id="rId12"/>
    <p:sldLayoutId id="2147483674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pubmed.ncbi.nlm.nih.gov/28702968/" TargetMode="External"/><Relationship Id="rId4" Type="http://schemas.openxmlformats.org/officeDocument/2006/relationships/hyperlink" Target="https://pubmed.ncbi.nlm.nih.gov/2948397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pubmed.ncbi.nlm.nih.gov/28702968/" TargetMode="External"/><Relationship Id="rId4" Type="http://schemas.openxmlformats.org/officeDocument/2006/relationships/hyperlink" Target="https://pubmed.ncbi.nlm.nih.gov/2948397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30822B6-CE2C-44EE-8204-81563B7B6540}"/>
              </a:ext>
            </a:extLst>
          </p:cNvPr>
          <p:cNvSpPr/>
          <p:nvPr/>
        </p:nvSpPr>
        <p:spPr>
          <a:xfrm>
            <a:off x="713546" y="165252"/>
            <a:ext cx="59476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-30" normalizeH="0" baseline="0" noProof="0">
                <a:ln>
                  <a:noFill/>
                </a:ln>
                <a:solidFill>
                  <a:srgbClr val="D73763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NEAUVIA HYDRO DELUXE</a:t>
            </a:r>
            <a:endParaRPr kumimoji="0" lang="pl-PL" sz="4400" b="0" i="0" u="none" strike="noStrike" kern="1200" cap="none" spc="0" normalizeH="0" baseline="0" noProof="0">
              <a:ln>
                <a:noFill/>
              </a:ln>
              <a:solidFill>
                <a:srgbClr val="D73763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C9D102D-0A64-4F0D-A06E-CA28E9138D65}"/>
              </a:ext>
            </a:extLst>
          </p:cNvPr>
          <p:cNvGrpSpPr/>
          <p:nvPr/>
        </p:nvGrpSpPr>
        <p:grpSpPr>
          <a:xfrm>
            <a:off x="936434" y="1178717"/>
            <a:ext cx="10570890" cy="4347612"/>
            <a:chOff x="671949" y="955922"/>
            <a:chExt cx="11474986" cy="4921591"/>
          </a:xfrm>
        </p:grpSpPr>
        <p:grpSp>
          <p:nvGrpSpPr>
            <p:cNvPr id="6" name="Group 63">
              <a:extLst>
                <a:ext uri="{FF2B5EF4-FFF2-40B4-BE49-F238E27FC236}">
                  <a16:creationId xmlns:a16="http://schemas.microsoft.com/office/drawing/2014/main" id="{8409D865-18D5-4C47-A949-FB6E895213EE}"/>
                </a:ext>
              </a:extLst>
            </p:cNvPr>
            <p:cNvGrpSpPr/>
            <p:nvPr/>
          </p:nvGrpSpPr>
          <p:grpSpPr>
            <a:xfrm>
              <a:off x="2820676" y="1064658"/>
              <a:ext cx="3734806" cy="755949"/>
              <a:chOff x="2507782" y="1747685"/>
              <a:chExt cx="2552358" cy="755949"/>
            </a:xfrm>
          </p:grpSpPr>
          <p:sp>
            <p:nvSpPr>
              <p:cNvPr id="30" name="TextBox 64">
                <a:extLst>
                  <a:ext uri="{FF2B5EF4-FFF2-40B4-BE49-F238E27FC236}">
                    <a16:creationId xmlns:a16="http://schemas.microsoft.com/office/drawing/2014/main" id="{F8271E8E-1AF8-40EB-B1FD-7A518901D275}"/>
                  </a:ext>
                </a:extLst>
              </p:cNvPr>
              <p:cNvSpPr txBox="1"/>
              <p:nvPr/>
            </p:nvSpPr>
            <p:spPr>
              <a:xfrm>
                <a:off x="2507782" y="1747685"/>
                <a:ext cx="2552358" cy="348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ZAWARTOŚĆ KWASU HIALURONOWEGO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TextBox 65">
                <a:extLst>
                  <a:ext uri="{FF2B5EF4-FFF2-40B4-BE49-F238E27FC236}">
                    <a16:creationId xmlns:a16="http://schemas.microsoft.com/office/drawing/2014/main" id="{76380B7D-2FEA-4734-91A1-F6E27D6BABAD}"/>
                  </a:ext>
                </a:extLst>
              </p:cNvPr>
              <p:cNvSpPr txBox="1"/>
              <p:nvPr/>
            </p:nvSpPr>
            <p:spPr>
              <a:xfrm>
                <a:off x="2507782" y="1980414"/>
                <a:ext cx="19755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18 mg / ml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75">
              <a:extLst>
                <a:ext uri="{FF2B5EF4-FFF2-40B4-BE49-F238E27FC236}">
                  <a16:creationId xmlns:a16="http://schemas.microsoft.com/office/drawing/2014/main" id="{AE75D348-D52B-4256-85CF-38E40C9BECCA}"/>
                </a:ext>
              </a:extLst>
            </p:cNvPr>
            <p:cNvGrpSpPr/>
            <p:nvPr/>
          </p:nvGrpSpPr>
          <p:grpSpPr>
            <a:xfrm>
              <a:off x="2846077" y="3829818"/>
              <a:ext cx="2251882" cy="2047695"/>
              <a:chOff x="2507783" y="3931190"/>
              <a:chExt cx="2251882" cy="2047695"/>
            </a:xfrm>
          </p:grpSpPr>
          <p:sp>
            <p:nvSpPr>
              <p:cNvPr id="28" name="TextBox 76">
                <a:extLst>
                  <a:ext uri="{FF2B5EF4-FFF2-40B4-BE49-F238E27FC236}">
                    <a16:creationId xmlns:a16="http://schemas.microsoft.com/office/drawing/2014/main" id="{FC737598-D18B-4A75-AA30-1A6CA12D65C1}"/>
                  </a:ext>
                </a:extLst>
              </p:cNvPr>
              <p:cNvSpPr txBox="1"/>
              <p:nvPr/>
            </p:nvSpPr>
            <p:spPr>
              <a:xfrm>
                <a:off x="2507783" y="3931190"/>
                <a:ext cx="2033075" cy="348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INIEKCJA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77">
                <a:extLst>
                  <a:ext uri="{FF2B5EF4-FFF2-40B4-BE49-F238E27FC236}">
                    <a16:creationId xmlns:a16="http://schemas.microsoft.com/office/drawing/2014/main" id="{7BA06E47-8540-4EA6-A38A-7274A167B464}"/>
                  </a:ext>
                </a:extLst>
              </p:cNvPr>
              <p:cNvSpPr txBox="1"/>
              <p:nvPr/>
            </p:nvSpPr>
            <p:spPr>
              <a:xfrm>
                <a:off x="2517198" y="4167155"/>
                <a:ext cx="2242467" cy="1811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Kat igły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: 45 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Głębokość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lang="pl-PL" sz="1400" dirty="0">
                    <a:solidFill>
                      <a:prstClr val="black"/>
                    </a:solidFill>
                    <a:latin typeface="Calibri" panose="020F0502020204030204"/>
                  </a:rPr>
                  <a:t>n</a:t>
                </a:r>
                <a:r>
                  <a:rPr kumimoji="0" lang="pl-PL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askórek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– 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może dać ten rysunek, który jest z miejscem iniekcji? Będzie bardziej czytelne. 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8">
              <a:extLst>
                <a:ext uri="{FF2B5EF4-FFF2-40B4-BE49-F238E27FC236}">
                  <a16:creationId xmlns:a16="http://schemas.microsoft.com/office/drawing/2014/main" id="{79F21BBB-FD6B-4A53-8601-6539F73E82C0}"/>
                </a:ext>
              </a:extLst>
            </p:cNvPr>
            <p:cNvGrpSpPr/>
            <p:nvPr/>
          </p:nvGrpSpPr>
          <p:grpSpPr>
            <a:xfrm>
              <a:off x="2804354" y="1849989"/>
              <a:ext cx="2294922" cy="915065"/>
              <a:chOff x="2483752" y="2741856"/>
              <a:chExt cx="2294922" cy="915065"/>
            </a:xfrm>
          </p:grpSpPr>
          <p:sp>
            <p:nvSpPr>
              <p:cNvPr id="26" name="TextBox 79">
                <a:extLst>
                  <a:ext uri="{FF2B5EF4-FFF2-40B4-BE49-F238E27FC236}">
                    <a16:creationId xmlns:a16="http://schemas.microsoft.com/office/drawing/2014/main" id="{522442A2-390F-4A17-BABA-24B8EC3650C4}"/>
                  </a:ext>
                </a:extLst>
              </p:cNvPr>
              <p:cNvSpPr txBox="1"/>
              <p:nvPr/>
            </p:nvSpPr>
            <p:spPr>
              <a:xfrm>
                <a:off x="2483752" y="2741856"/>
                <a:ext cx="2033075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ZAWIERA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xtBox 80">
                <a:extLst>
                  <a:ext uri="{FF2B5EF4-FFF2-40B4-BE49-F238E27FC236}">
                    <a16:creationId xmlns:a16="http://schemas.microsoft.com/office/drawing/2014/main" id="{16B6BE08-1892-4C0F-9CD8-097231917389}"/>
                  </a:ext>
                </a:extLst>
              </p:cNvPr>
              <p:cNvSpPr txBox="1"/>
              <p:nvPr/>
            </p:nvSpPr>
            <p:spPr>
              <a:xfrm>
                <a:off x="2536207" y="3064626"/>
                <a:ext cx="2242467" cy="59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Gl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cin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&amp; L-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Prolin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0.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1% 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CaH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26">
              <a:extLst>
                <a:ext uri="{FF2B5EF4-FFF2-40B4-BE49-F238E27FC236}">
                  <a16:creationId xmlns:a16="http://schemas.microsoft.com/office/drawing/2014/main" id="{1B7AA412-30D5-40DA-AAA2-CF9437E29613}"/>
                </a:ext>
              </a:extLst>
            </p:cNvPr>
            <p:cNvGrpSpPr/>
            <p:nvPr/>
          </p:nvGrpSpPr>
          <p:grpSpPr>
            <a:xfrm>
              <a:off x="2811625" y="2916487"/>
              <a:ext cx="2049783" cy="948776"/>
              <a:chOff x="2498731" y="4168623"/>
              <a:chExt cx="2049783" cy="948776"/>
            </a:xfrm>
          </p:grpSpPr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5F15351E-635A-4A2C-9265-8AB6046E40EB}"/>
                  </a:ext>
                </a:extLst>
              </p:cNvPr>
              <p:cNvSpPr txBox="1"/>
              <p:nvPr/>
            </p:nvSpPr>
            <p:spPr>
              <a:xfrm>
                <a:off x="2500186" y="4168623"/>
                <a:ext cx="13752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TRZYKAWKA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id="{0DB64F43-BED9-43CC-A40B-BD9E4A220C64}"/>
                  </a:ext>
                </a:extLst>
              </p:cNvPr>
              <p:cNvSpPr txBox="1"/>
              <p:nvPr/>
            </p:nvSpPr>
            <p:spPr>
              <a:xfrm>
                <a:off x="3442446" y="4183618"/>
                <a:ext cx="109162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IGŁA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TextBox 29">
                <a:extLst>
                  <a:ext uri="{FF2B5EF4-FFF2-40B4-BE49-F238E27FC236}">
                    <a16:creationId xmlns:a16="http://schemas.microsoft.com/office/drawing/2014/main" id="{C95FF663-55FC-4CC1-9432-02782EF5B9FF}"/>
                  </a:ext>
                </a:extLst>
              </p:cNvPr>
              <p:cNvSpPr txBox="1"/>
              <p:nvPr/>
            </p:nvSpPr>
            <p:spPr>
              <a:xfrm>
                <a:off x="2498731" y="4594180"/>
                <a:ext cx="951914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x 2.5ml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30">
                <a:extLst>
                  <a:ext uri="{FF2B5EF4-FFF2-40B4-BE49-F238E27FC236}">
                    <a16:creationId xmlns:a16="http://schemas.microsoft.com/office/drawing/2014/main" id="{77758BFB-0DC0-412F-8BF1-F3D7D1CA0D67}"/>
                  </a:ext>
                </a:extLst>
              </p:cNvPr>
              <p:cNvSpPr txBox="1"/>
              <p:nvPr/>
            </p:nvSpPr>
            <p:spPr>
              <a:xfrm>
                <a:off x="3456886" y="4590688"/>
                <a:ext cx="10916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30 G</a:t>
                </a:r>
              </a:p>
            </p:txBody>
          </p:sp>
          <p:cxnSp>
            <p:nvCxnSpPr>
              <p:cNvPr id="25" name="Straight Connector 31">
                <a:extLst>
                  <a:ext uri="{FF2B5EF4-FFF2-40B4-BE49-F238E27FC236}">
                    <a16:creationId xmlns:a16="http://schemas.microsoft.com/office/drawing/2014/main" id="{96A29B8E-CA16-42D0-8726-591316417C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3831" y="4480015"/>
                <a:ext cx="0" cy="483213"/>
              </a:xfrm>
              <a:prstGeom prst="line">
                <a:avLst/>
              </a:prstGeom>
              <a:ln w="127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ject 86">
              <a:extLst>
                <a:ext uri="{FF2B5EF4-FFF2-40B4-BE49-F238E27FC236}">
                  <a16:creationId xmlns:a16="http://schemas.microsoft.com/office/drawing/2014/main" id="{F6180E30-166A-483D-BA83-844F5865E2F9}"/>
                </a:ext>
              </a:extLst>
            </p:cNvPr>
            <p:cNvSpPr/>
            <p:nvPr/>
          </p:nvSpPr>
          <p:spPr>
            <a:xfrm>
              <a:off x="671949" y="955922"/>
              <a:ext cx="2040349" cy="48776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1200" cap="none" spc="0" normalizeH="0" baseline="0" noProof="0">
                <a:ln>
                  <a:noFill/>
                </a:ln>
                <a:solidFill>
                  <a:srgbClr val="6160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E7290BD0-E1E8-4726-8916-279457DA99BB}"/>
                </a:ext>
              </a:extLst>
            </p:cNvPr>
            <p:cNvSpPr txBox="1"/>
            <p:nvPr/>
          </p:nvSpPr>
          <p:spPr>
            <a:xfrm>
              <a:off x="6981636" y="2123082"/>
              <a:ext cx="5165299" cy="2160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Najdelikatniejszy produkt (niska siła nacisku), dzięki czemu  produkt jest idealny do powierzchownych iniekcji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Głębokie nawilżenie dzięki połączeniu czystego kwasu hialuronowego,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hydroksyapatytu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wapnia, glicyny i L – proliny*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EE08294-33B2-434E-B6D2-DFBA3278090F}"/>
              </a:ext>
            </a:extLst>
          </p:cNvPr>
          <p:cNvSpPr txBox="1"/>
          <p:nvPr/>
        </p:nvSpPr>
        <p:spPr>
          <a:xfrm>
            <a:off x="7556761" y="6019060"/>
            <a:ext cx="395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* J </a:t>
            </a:r>
            <a:r>
              <a:rPr lang="pl-PL" sz="1000" dirty="0" err="1"/>
              <a:t>Biol</a:t>
            </a:r>
            <a:r>
              <a:rPr lang="pl-PL" sz="1000" dirty="0"/>
              <a:t> </a:t>
            </a:r>
            <a:r>
              <a:rPr lang="pl-PL" sz="1000" dirty="0" err="1"/>
              <a:t>Regul</a:t>
            </a:r>
            <a:r>
              <a:rPr lang="pl-PL" sz="1000" dirty="0"/>
              <a:t> </a:t>
            </a:r>
            <a:r>
              <a:rPr lang="pl-PL" sz="1000" dirty="0" err="1"/>
              <a:t>Homeost</a:t>
            </a:r>
            <a:r>
              <a:rPr lang="pl-PL" sz="1000" dirty="0"/>
              <a:t> </a:t>
            </a:r>
            <a:r>
              <a:rPr lang="pl-PL" sz="1000" dirty="0" err="1"/>
              <a:t>Agents</a:t>
            </a:r>
            <a:r>
              <a:rPr lang="pl-PL" sz="1000" dirty="0"/>
              <a:t>, </a:t>
            </a:r>
            <a:r>
              <a:rPr lang="pl-PL" sz="1000" dirty="0" err="1"/>
              <a:t>Nov</a:t>
            </a:r>
            <a:r>
              <a:rPr lang="pl-PL" sz="1000" dirty="0"/>
              <a:t>-Dec 2019; 33 (6): 19555-1959</a:t>
            </a:r>
          </a:p>
        </p:txBody>
      </p:sp>
    </p:spTree>
    <p:extLst>
      <p:ext uri="{BB962C8B-B14F-4D97-AF65-F5344CB8AC3E}">
        <p14:creationId xmlns:p14="http://schemas.microsoft.com/office/powerpoint/2010/main" val="89650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30822B6-CE2C-44EE-8204-81563B7B6540}"/>
              </a:ext>
            </a:extLst>
          </p:cNvPr>
          <p:cNvSpPr/>
          <p:nvPr/>
        </p:nvSpPr>
        <p:spPr>
          <a:xfrm>
            <a:off x="713545" y="165252"/>
            <a:ext cx="74365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-3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NEAUVIA HYDRO DELUXE MAN</a:t>
            </a:r>
            <a:endParaRPr kumimoji="0" lang="pl-PL" sz="4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C9D102D-0A64-4F0D-A06E-CA28E9138D65}"/>
              </a:ext>
            </a:extLst>
          </p:cNvPr>
          <p:cNvGrpSpPr/>
          <p:nvPr/>
        </p:nvGrpSpPr>
        <p:grpSpPr>
          <a:xfrm>
            <a:off x="2915865" y="1274772"/>
            <a:ext cx="8591460" cy="3704975"/>
            <a:chOff x="2820674" y="1064658"/>
            <a:chExt cx="9326261" cy="4194110"/>
          </a:xfrm>
        </p:grpSpPr>
        <p:grpSp>
          <p:nvGrpSpPr>
            <p:cNvPr id="6" name="Group 63">
              <a:extLst>
                <a:ext uri="{FF2B5EF4-FFF2-40B4-BE49-F238E27FC236}">
                  <a16:creationId xmlns:a16="http://schemas.microsoft.com/office/drawing/2014/main" id="{8409D865-18D5-4C47-A949-FB6E895213EE}"/>
                </a:ext>
              </a:extLst>
            </p:cNvPr>
            <p:cNvGrpSpPr/>
            <p:nvPr/>
          </p:nvGrpSpPr>
          <p:grpSpPr>
            <a:xfrm>
              <a:off x="2820674" y="1064658"/>
              <a:ext cx="4160960" cy="755949"/>
              <a:chOff x="2507781" y="1747685"/>
              <a:chExt cx="2843591" cy="755949"/>
            </a:xfrm>
          </p:grpSpPr>
          <p:sp>
            <p:nvSpPr>
              <p:cNvPr id="30" name="TextBox 64">
                <a:extLst>
                  <a:ext uri="{FF2B5EF4-FFF2-40B4-BE49-F238E27FC236}">
                    <a16:creationId xmlns:a16="http://schemas.microsoft.com/office/drawing/2014/main" id="{F8271E8E-1AF8-40EB-B1FD-7A518901D275}"/>
                  </a:ext>
                </a:extLst>
              </p:cNvPr>
              <p:cNvSpPr txBox="1"/>
              <p:nvPr/>
            </p:nvSpPr>
            <p:spPr>
              <a:xfrm>
                <a:off x="2507781" y="1747685"/>
                <a:ext cx="2843591" cy="348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sz="1400" b="1" dirty="0">
                    <a:latin typeface="Calibri" panose="020F0502020204030204"/>
                  </a:rPr>
                  <a:t>ZAWARTOŚĆ KWASU HIALURONOWEGO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TextBox 65">
                <a:extLst>
                  <a:ext uri="{FF2B5EF4-FFF2-40B4-BE49-F238E27FC236}">
                    <a16:creationId xmlns:a16="http://schemas.microsoft.com/office/drawing/2014/main" id="{76380B7D-2FEA-4734-91A1-F6E27D6BABAD}"/>
                  </a:ext>
                </a:extLst>
              </p:cNvPr>
              <p:cNvSpPr txBox="1"/>
              <p:nvPr/>
            </p:nvSpPr>
            <p:spPr>
              <a:xfrm>
                <a:off x="2507782" y="1980414"/>
                <a:ext cx="19755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18 mg / ml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75">
              <a:extLst>
                <a:ext uri="{FF2B5EF4-FFF2-40B4-BE49-F238E27FC236}">
                  <a16:creationId xmlns:a16="http://schemas.microsoft.com/office/drawing/2014/main" id="{AE75D348-D52B-4256-85CF-38E40C9BECCA}"/>
                </a:ext>
              </a:extLst>
            </p:cNvPr>
            <p:cNvGrpSpPr/>
            <p:nvPr/>
          </p:nvGrpSpPr>
          <p:grpSpPr>
            <a:xfrm>
              <a:off x="2846077" y="3829818"/>
              <a:ext cx="2752120" cy="828261"/>
              <a:chOff x="2507783" y="3931190"/>
              <a:chExt cx="2752120" cy="828261"/>
            </a:xfrm>
          </p:grpSpPr>
          <p:sp>
            <p:nvSpPr>
              <p:cNvPr id="28" name="TextBox 76">
                <a:extLst>
                  <a:ext uri="{FF2B5EF4-FFF2-40B4-BE49-F238E27FC236}">
                    <a16:creationId xmlns:a16="http://schemas.microsoft.com/office/drawing/2014/main" id="{FC737598-D18B-4A75-AA30-1A6CA12D65C1}"/>
                  </a:ext>
                </a:extLst>
              </p:cNvPr>
              <p:cNvSpPr txBox="1"/>
              <p:nvPr/>
            </p:nvSpPr>
            <p:spPr>
              <a:xfrm>
                <a:off x="2507783" y="3931190"/>
                <a:ext cx="2033075" cy="348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INIEKCJA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77">
                <a:extLst>
                  <a:ext uri="{FF2B5EF4-FFF2-40B4-BE49-F238E27FC236}">
                    <a16:creationId xmlns:a16="http://schemas.microsoft.com/office/drawing/2014/main" id="{7BA06E47-8540-4EA6-A38A-7274A167B464}"/>
                  </a:ext>
                </a:extLst>
              </p:cNvPr>
              <p:cNvSpPr txBox="1"/>
              <p:nvPr/>
            </p:nvSpPr>
            <p:spPr>
              <a:xfrm>
                <a:off x="2517198" y="4167155"/>
                <a:ext cx="2742705" cy="592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Kat igły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: 45 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Głębokość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Naskórek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8">
              <a:extLst>
                <a:ext uri="{FF2B5EF4-FFF2-40B4-BE49-F238E27FC236}">
                  <a16:creationId xmlns:a16="http://schemas.microsoft.com/office/drawing/2014/main" id="{79F21BBB-FD6B-4A53-8601-6539F73E82C0}"/>
                </a:ext>
              </a:extLst>
            </p:cNvPr>
            <p:cNvGrpSpPr/>
            <p:nvPr/>
          </p:nvGrpSpPr>
          <p:grpSpPr>
            <a:xfrm>
              <a:off x="2820675" y="1647523"/>
              <a:ext cx="2242467" cy="904122"/>
              <a:chOff x="2500073" y="2539390"/>
              <a:chExt cx="2242467" cy="904122"/>
            </a:xfrm>
          </p:grpSpPr>
          <p:sp>
            <p:nvSpPr>
              <p:cNvPr id="26" name="TextBox 79">
                <a:extLst>
                  <a:ext uri="{FF2B5EF4-FFF2-40B4-BE49-F238E27FC236}">
                    <a16:creationId xmlns:a16="http://schemas.microsoft.com/office/drawing/2014/main" id="{522442A2-390F-4A17-BABA-24B8EC3650C4}"/>
                  </a:ext>
                </a:extLst>
              </p:cNvPr>
              <p:cNvSpPr txBox="1"/>
              <p:nvPr/>
            </p:nvSpPr>
            <p:spPr>
              <a:xfrm>
                <a:off x="2547476" y="2539390"/>
                <a:ext cx="2033075" cy="348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ZAWIERA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xtBox 80">
                <a:extLst>
                  <a:ext uri="{FF2B5EF4-FFF2-40B4-BE49-F238E27FC236}">
                    <a16:creationId xmlns:a16="http://schemas.microsoft.com/office/drawing/2014/main" id="{16B6BE08-1892-4C0F-9CD8-097231917389}"/>
                  </a:ext>
                </a:extLst>
              </p:cNvPr>
              <p:cNvSpPr txBox="1"/>
              <p:nvPr/>
            </p:nvSpPr>
            <p:spPr>
              <a:xfrm>
                <a:off x="2500073" y="2851216"/>
                <a:ext cx="2242467" cy="592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Glyc</a:t>
                </a:r>
                <a:r>
                  <a:rPr kumimoji="0" lang="pl-PL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yna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&amp; L-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Prolin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0.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0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1% 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CaH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45">
              <a:extLst>
                <a:ext uri="{FF2B5EF4-FFF2-40B4-BE49-F238E27FC236}">
                  <a16:creationId xmlns:a16="http://schemas.microsoft.com/office/drawing/2014/main" id="{E7290BD0-E1E8-4726-8916-279457DA99BB}"/>
                </a:ext>
              </a:extLst>
            </p:cNvPr>
            <p:cNvSpPr txBox="1"/>
            <p:nvPr/>
          </p:nvSpPr>
          <p:spPr>
            <a:xfrm>
              <a:off x="6981636" y="2123082"/>
              <a:ext cx="5165299" cy="3135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Najdelikatniejszy produkt (niska siła nacisku), dzięki czemu  produkt jest idealny do powierzchownych iniekcji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Głębokie nawilżenie dzięki połączeniu czystego kwasu hialuronowego,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hydroksyapatytu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wapnia, glicyny i L – proliny*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object 9">
            <a:extLst>
              <a:ext uri="{FF2B5EF4-FFF2-40B4-BE49-F238E27FC236}">
                <a16:creationId xmlns:a16="http://schemas.microsoft.com/office/drawing/2014/main" id="{1EC49708-5DCC-4258-9EDB-403411334136}"/>
              </a:ext>
            </a:extLst>
          </p:cNvPr>
          <p:cNvSpPr/>
          <p:nvPr/>
        </p:nvSpPr>
        <p:spPr>
          <a:xfrm>
            <a:off x="838198" y="955417"/>
            <a:ext cx="1975591" cy="4860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61607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13DDB5C-CAA6-4F4B-978D-18C693704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65" y="2710901"/>
            <a:ext cx="2219325" cy="66675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1895295-F416-4E4F-9580-56E0C81AE747}"/>
              </a:ext>
            </a:extLst>
          </p:cNvPr>
          <p:cNvSpPr txBox="1"/>
          <p:nvPr/>
        </p:nvSpPr>
        <p:spPr>
          <a:xfrm>
            <a:off x="7556761" y="6019060"/>
            <a:ext cx="395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* J </a:t>
            </a:r>
            <a:r>
              <a:rPr lang="pl-PL" sz="1000" dirty="0" err="1"/>
              <a:t>Biol</a:t>
            </a:r>
            <a:r>
              <a:rPr lang="pl-PL" sz="1000" dirty="0"/>
              <a:t> </a:t>
            </a:r>
            <a:r>
              <a:rPr lang="pl-PL" sz="1000" dirty="0" err="1"/>
              <a:t>Regul</a:t>
            </a:r>
            <a:r>
              <a:rPr lang="pl-PL" sz="1000" dirty="0"/>
              <a:t> </a:t>
            </a:r>
            <a:r>
              <a:rPr lang="pl-PL" sz="1000" dirty="0" err="1"/>
              <a:t>Homeost</a:t>
            </a:r>
            <a:r>
              <a:rPr lang="pl-PL" sz="1000" dirty="0"/>
              <a:t> </a:t>
            </a:r>
            <a:r>
              <a:rPr lang="pl-PL" sz="1000" dirty="0" err="1"/>
              <a:t>Agents</a:t>
            </a:r>
            <a:r>
              <a:rPr lang="pl-PL" sz="1000" dirty="0"/>
              <a:t>, </a:t>
            </a:r>
            <a:r>
              <a:rPr lang="pl-PL" sz="1000" dirty="0" err="1"/>
              <a:t>Nov</a:t>
            </a:r>
            <a:r>
              <a:rPr lang="pl-PL" sz="1000" dirty="0"/>
              <a:t>-Dec 2019; 33 (6): 19555-1959</a:t>
            </a:r>
          </a:p>
        </p:txBody>
      </p:sp>
    </p:spTree>
    <p:extLst>
      <p:ext uri="{BB962C8B-B14F-4D97-AF65-F5344CB8AC3E}">
        <p14:creationId xmlns:p14="http://schemas.microsoft.com/office/powerpoint/2010/main" val="372440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95E8A38-A61D-4A57-8489-D9C46038121E}"/>
              </a:ext>
            </a:extLst>
          </p:cNvPr>
          <p:cNvSpPr txBox="1"/>
          <p:nvPr/>
        </p:nvSpPr>
        <p:spPr>
          <a:xfrm>
            <a:off x="525510" y="431705"/>
            <a:ext cx="6362178" cy="584775"/>
          </a:xfrm>
          <a:prstGeom prst="rect">
            <a:avLst/>
          </a:prstGeom>
          <a:solidFill>
            <a:srgbClr val="CE113A"/>
          </a:solidFill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GAMA WYPEŁNIACZY NEAUVIA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DCC3CE01-1A12-4C24-8B20-28D6B2FFE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7" y="2685712"/>
            <a:ext cx="1616364" cy="2424545"/>
          </a:xfrm>
          <a:prstGeom prst="rect">
            <a:avLst/>
          </a:prstGeom>
        </p:spPr>
      </p:pic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AFA3F339-DD99-482A-81A0-B33D5A0F9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50" y="2685712"/>
            <a:ext cx="1616364" cy="2424545"/>
          </a:xfrm>
          <a:prstGeom prst="rect">
            <a:avLst/>
          </a:prstGeom>
        </p:spPr>
      </p:pic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2AEC2C35-530B-434C-9F0C-DB9F6F27E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43" y="2685712"/>
            <a:ext cx="1616364" cy="2424545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D761C5EC-E1F7-4C8E-A849-1A70D967B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36" y="2685712"/>
            <a:ext cx="1616364" cy="2424545"/>
          </a:xfrm>
          <a:prstGeom prst="rect">
            <a:avLst/>
          </a:prstGeom>
        </p:spPr>
      </p:pic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009B5E0A-9B62-438F-973A-9E0FA77BA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29" y="2685712"/>
            <a:ext cx="1616364" cy="2424545"/>
          </a:xfrm>
          <a:prstGeom prst="rect">
            <a:avLst/>
          </a:prstGeom>
        </p:spPr>
      </p:pic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F6E95241-17D1-4BB0-9B08-1A2D33324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22" y="2709988"/>
            <a:ext cx="1616364" cy="242454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45E0536-54E7-4359-9AA6-3A6CFC974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15" y="2645252"/>
            <a:ext cx="1616364" cy="2424545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6A6B736A-2AD3-48D3-8397-00443D0C5D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08" y="2685712"/>
            <a:ext cx="1616364" cy="2424545"/>
          </a:xfrm>
          <a:prstGeom prst="rect">
            <a:avLst/>
          </a:prstGeom>
        </p:spPr>
      </p:pic>
      <p:pic>
        <p:nvPicPr>
          <p:cNvPr id="20" name="Obraz 19" descr="Obraz zawierający kosmetyk, siedzi, mleczko, ciemny&#10;&#10;Opis wygenerowany automatycznie">
            <a:extLst>
              <a:ext uri="{FF2B5EF4-FFF2-40B4-BE49-F238E27FC236}">
                <a16:creationId xmlns:a16="http://schemas.microsoft.com/office/drawing/2014/main" id="{738C836E-2094-4CC0-B266-4949A681B4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01" y="2685712"/>
            <a:ext cx="1616364" cy="2424545"/>
          </a:xfrm>
          <a:prstGeom prst="rect">
            <a:avLst/>
          </a:prstGeom>
        </p:spPr>
      </p:pic>
      <p:pic>
        <p:nvPicPr>
          <p:cNvPr id="22" name="Obraz 21" descr="Obraz zawierający tekst&#10;&#10;Opis wygenerowany automatycznie">
            <a:extLst>
              <a:ext uri="{FF2B5EF4-FFF2-40B4-BE49-F238E27FC236}">
                <a16:creationId xmlns:a16="http://schemas.microsoft.com/office/drawing/2014/main" id="{585432C6-555A-4B6A-A2E8-CD23FD81F0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693" y="2661436"/>
            <a:ext cx="1616364" cy="2424545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0A6F339-9D11-40DF-AA4C-CDBD0DD9CF48}"/>
              </a:ext>
            </a:extLst>
          </p:cNvPr>
          <p:cNvSpPr txBox="1"/>
          <p:nvPr/>
        </p:nvSpPr>
        <p:spPr>
          <a:xfrm>
            <a:off x="342885" y="2371565"/>
            <a:ext cx="129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CE163C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INTENSE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CDBB97B0-97FF-47CC-BA42-8236B329B3B2}"/>
              </a:ext>
            </a:extLst>
          </p:cNvPr>
          <p:cNvSpPr txBox="1"/>
          <p:nvPr/>
        </p:nvSpPr>
        <p:spPr>
          <a:xfrm>
            <a:off x="1475479" y="4606858"/>
            <a:ext cx="129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CE163C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INTENSE LV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2EF76505-B283-4083-B805-3E5C312EF2B0}"/>
              </a:ext>
            </a:extLst>
          </p:cNvPr>
          <p:cNvSpPr txBox="1"/>
          <p:nvPr/>
        </p:nvSpPr>
        <p:spPr>
          <a:xfrm>
            <a:off x="2614138" y="2233066"/>
            <a:ext cx="129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CE163C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INTENSE FLUX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EE030B1A-3C03-405C-BFEE-D9FC65BD49FC}"/>
              </a:ext>
            </a:extLst>
          </p:cNvPr>
          <p:cNvSpPr txBox="1"/>
          <p:nvPr/>
        </p:nvSpPr>
        <p:spPr>
          <a:xfrm>
            <a:off x="3739355" y="4606857"/>
            <a:ext cx="129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CE163C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INTENSE LIPS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8DCE3562-DBE6-4F85-9569-437BFD03894C}"/>
              </a:ext>
            </a:extLst>
          </p:cNvPr>
          <p:cNvSpPr txBox="1"/>
          <p:nvPr/>
        </p:nvSpPr>
        <p:spPr>
          <a:xfrm>
            <a:off x="4448665" y="2233066"/>
            <a:ext cx="218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CE163C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INTENSE RHEOLOGY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C92C6A79-97F6-4AA0-BB5E-3BEDB56F0871}"/>
              </a:ext>
            </a:extLst>
          </p:cNvPr>
          <p:cNvSpPr txBox="1"/>
          <p:nvPr/>
        </p:nvSpPr>
        <p:spPr>
          <a:xfrm>
            <a:off x="6002025" y="4606857"/>
            <a:ext cx="145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CE163C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STIMULATE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FA544AA8-4CC1-462E-8887-B97E0C0DADC9}"/>
              </a:ext>
            </a:extLst>
          </p:cNvPr>
          <p:cNvSpPr txBox="1"/>
          <p:nvPr/>
        </p:nvSpPr>
        <p:spPr>
          <a:xfrm>
            <a:off x="6667243" y="2233066"/>
            <a:ext cx="218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CE163C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HYDRO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CE163C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DELUXE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D5CE559C-2AEA-4469-B72A-48C5D928339B}"/>
              </a:ext>
            </a:extLst>
          </p:cNvPr>
          <p:cNvSpPr txBox="1"/>
          <p:nvPr/>
        </p:nvSpPr>
        <p:spPr>
          <a:xfrm>
            <a:off x="8206912" y="4612903"/>
            <a:ext cx="145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INTENSE MAN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DA14F839-787C-4E77-9FBE-C5BA90425AF4}"/>
              </a:ext>
            </a:extLst>
          </p:cNvPr>
          <p:cNvSpPr txBox="1"/>
          <p:nvPr/>
        </p:nvSpPr>
        <p:spPr>
          <a:xfrm>
            <a:off x="8990118" y="2233066"/>
            <a:ext cx="218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STIMULATE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MAN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5D0DE42D-2F1C-4618-8D4E-817E5CE98A07}"/>
              </a:ext>
            </a:extLst>
          </p:cNvPr>
          <p:cNvSpPr txBox="1"/>
          <p:nvPr/>
        </p:nvSpPr>
        <p:spPr>
          <a:xfrm>
            <a:off x="10299560" y="4606856"/>
            <a:ext cx="177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HYDRO DELUXE MAN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606A26B6-73F5-46ED-A706-020402873333}"/>
              </a:ext>
            </a:extLst>
          </p:cNvPr>
          <p:cNvSpPr txBox="1"/>
          <p:nvPr/>
        </p:nvSpPr>
        <p:spPr>
          <a:xfrm>
            <a:off x="3494686" y="5450795"/>
            <a:ext cx="520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 Light" panose="020B0300000000000000" pitchFamily="34" charset="-128"/>
                <a:ea typeface="Yu Gothic Light" panose="020B0300000000000000" pitchFamily="34" charset="-128"/>
                <a:cs typeface="+mn-cs"/>
              </a:rPr>
              <a:t>SIECIOWANIE PEG + GLYCINE + L-PROLINE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Light" panose="020B0300000000000000" pitchFamily="34" charset="-128"/>
              <a:ea typeface="Yu Gothic Light" panose="020B03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85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>
            <a:extLst>
              <a:ext uri="{FF2B5EF4-FFF2-40B4-BE49-F238E27FC236}">
                <a16:creationId xmlns:a16="http://schemas.microsoft.com/office/drawing/2014/main" id="{F790DB53-4D12-4CDD-B09A-6A67DBD40331}"/>
              </a:ext>
            </a:extLst>
          </p:cNvPr>
          <p:cNvGrpSpPr/>
          <p:nvPr/>
        </p:nvGrpSpPr>
        <p:grpSpPr>
          <a:xfrm>
            <a:off x="3155091" y="1611095"/>
            <a:ext cx="3266256" cy="697662"/>
            <a:chOff x="2507782" y="1538198"/>
            <a:chExt cx="3505032" cy="763120"/>
          </a:xfrm>
        </p:grpSpPr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82298DBF-462D-418F-822E-5EE1BFE95EEE}"/>
                </a:ext>
              </a:extLst>
            </p:cNvPr>
            <p:cNvSpPr txBox="1"/>
            <p:nvPr/>
          </p:nvSpPr>
          <p:spPr>
            <a:xfrm>
              <a:off x="2507784" y="1538198"/>
              <a:ext cx="3505030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400" dirty="0">
                  <a:solidFill>
                    <a:srgbClr val="FF0000"/>
                  </a:solidFill>
                  <a:latin typeface="Calibri" panose="020F0502020204030204"/>
                </a:rPr>
                <a:t>ZAWARTOŚĆ KWASU HIALURONOWEGO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04B4211-598F-40D3-A51B-6FF2C72E66D2}"/>
                </a:ext>
              </a:extLst>
            </p:cNvPr>
            <p:cNvSpPr txBox="1"/>
            <p:nvPr/>
          </p:nvSpPr>
          <p:spPr>
            <a:xfrm>
              <a:off x="2507782" y="1778098"/>
              <a:ext cx="2555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28 mg / ml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PEG </a:t>
              </a: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polimer usieciowany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F30D5E56-5A4E-43F1-B9BB-5A684ADBB681}"/>
              </a:ext>
            </a:extLst>
          </p:cNvPr>
          <p:cNvGrpSpPr/>
          <p:nvPr/>
        </p:nvGrpSpPr>
        <p:grpSpPr>
          <a:xfrm>
            <a:off x="3105466" y="3415505"/>
            <a:ext cx="3088544" cy="530093"/>
            <a:chOff x="2507783" y="2905315"/>
            <a:chExt cx="3314327" cy="579829"/>
          </a:xfrm>
        </p:grpSpPr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FED0A212-7AED-4EB6-8DC8-1F4E501DC0F0}"/>
                </a:ext>
              </a:extLst>
            </p:cNvPr>
            <p:cNvSpPr txBox="1"/>
            <p:nvPr/>
          </p:nvSpPr>
          <p:spPr>
            <a:xfrm>
              <a:off x="2507783" y="2905315"/>
              <a:ext cx="1303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TRZYKAWKA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0264AD33-B992-4C9B-BA44-257A4ABA3BBB}"/>
                </a:ext>
              </a:extLst>
            </p:cNvPr>
            <p:cNvSpPr txBox="1"/>
            <p:nvPr/>
          </p:nvSpPr>
          <p:spPr>
            <a:xfrm>
              <a:off x="3553191" y="2905315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IGŁA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974BEA5E-2045-40BB-A571-0F8EBADD078B}"/>
                </a:ext>
              </a:extLst>
            </p:cNvPr>
            <p:cNvSpPr txBox="1"/>
            <p:nvPr/>
          </p:nvSpPr>
          <p:spPr>
            <a:xfrm>
              <a:off x="2507784" y="3165838"/>
              <a:ext cx="818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x 1ml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1E9A8E9A-24E2-4C2A-8471-0BE404EF855F}"/>
                </a:ext>
              </a:extLst>
            </p:cNvPr>
            <p:cNvSpPr txBox="1"/>
            <p:nvPr/>
          </p:nvSpPr>
          <p:spPr>
            <a:xfrm>
              <a:off x="3553191" y="3177367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 G</a:t>
              </a:r>
            </a:p>
          </p:txBody>
        </p:sp>
        <p:cxnSp>
          <p:nvCxnSpPr>
            <p:cNvPr id="30" name="Straight Connector 18">
              <a:extLst>
                <a:ext uri="{FF2B5EF4-FFF2-40B4-BE49-F238E27FC236}">
                  <a16:creationId xmlns:a16="http://schemas.microsoft.com/office/drawing/2014/main" id="{C9445466-0925-43FF-B8A4-E8108C9F0FBF}"/>
                </a:ext>
              </a:extLst>
            </p:cNvPr>
            <p:cNvCxnSpPr>
              <a:cxnSpLocks/>
            </p:cNvCxnSpPr>
            <p:nvPr/>
          </p:nvCxnSpPr>
          <p:spPr>
            <a:xfrm>
              <a:off x="3660819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8">
              <a:extLst>
                <a:ext uri="{FF2B5EF4-FFF2-40B4-BE49-F238E27FC236}">
                  <a16:creationId xmlns:a16="http://schemas.microsoft.com/office/drawing/2014/main" id="{AE8F94B2-6D07-452A-9F49-B43B245959D4}"/>
                </a:ext>
              </a:extLst>
            </p:cNvPr>
            <p:cNvCxnSpPr>
              <a:cxnSpLocks/>
            </p:cNvCxnSpPr>
            <p:nvPr/>
          </p:nvCxnSpPr>
          <p:spPr>
            <a:xfrm>
              <a:off x="4644819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C96DBB3E-9D6F-4EA8-ABA6-6E4A8C296611}"/>
                </a:ext>
              </a:extLst>
            </p:cNvPr>
            <p:cNvSpPr txBox="1"/>
            <p:nvPr/>
          </p:nvSpPr>
          <p:spPr>
            <a:xfrm>
              <a:off x="4730482" y="2905315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KANIULA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0">
              <a:extLst>
                <a:ext uri="{FF2B5EF4-FFF2-40B4-BE49-F238E27FC236}">
                  <a16:creationId xmlns:a16="http://schemas.microsoft.com/office/drawing/2014/main" id="{6447C4D8-E3C2-49C4-989B-32C395C8B0BC}"/>
                </a:ext>
              </a:extLst>
            </p:cNvPr>
            <p:cNvSpPr txBox="1"/>
            <p:nvPr/>
          </p:nvSpPr>
          <p:spPr>
            <a:xfrm>
              <a:off x="4730482" y="3177367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 G</a:t>
              </a:r>
            </a:p>
          </p:txBody>
        </p:sp>
      </p:grpSp>
      <p:sp>
        <p:nvSpPr>
          <p:cNvPr id="6" name="object 54">
            <a:extLst>
              <a:ext uri="{FF2B5EF4-FFF2-40B4-BE49-F238E27FC236}">
                <a16:creationId xmlns:a16="http://schemas.microsoft.com/office/drawing/2014/main" id="{418DA7D7-8A0E-4CED-AF16-91C42746B2F8}"/>
              </a:ext>
            </a:extLst>
          </p:cNvPr>
          <p:cNvSpPr/>
          <p:nvPr/>
        </p:nvSpPr>
        <p:spPr>
          <a:xfrm>
            <a:off x="665161" y="1499360"/>
            <a:ext cx="1765542" cy="4459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61607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91E72C1E-1283-4FCB-A4E0-BFE0060FCC6B}"/>
              </a:ext>
            </a:extLst>
          </p:cNvPr>
          <p:cNvGrpSpPr/>
          <p:nvPr/>
        </p:nvGrpSpPr>
        <p:grpSpPr>
          <a:xfrm>
            <a:off x="3151648" y="4134921"/>
            <a:ext cx="2616953" cy="738945"/>
            <a:chOff x="2456238" y="3931190"/>
            <a:chExt cx="2242467" cy="808277"/>
          </a:xfrm>
        </p:grpSpPr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35D95666-06FD-492D-8250-7D02C3877539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400" dirty="0">
                  <a:solidFill>
                    <a:srgbClr val="FF0000"/>
                  </a:solidFill>
                  <a:latin typeface="Calibri" panose="020F0502020204030204"/>
                </a:rPr>
                <a:t>INIEKCJA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A4FD8AC5-5E25-4CB9-933E-54AB3B0B9DA2}"/>
                </a:ext>
              </a:extLst>
            </p:cNvPr>
            <p:cNvSpPr txBox="1"/>
            <p:nvPr/>
          </p:nvSpPr>
          <p:spPr>
            <a:xfrm>
              <a:off x="2456238" y="4167156"/>
              <a:ext cx="2242467" cy="57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Kąt igły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45 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Głębokość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Okostna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79CED390-3207-4F31-AB2F-2A169A65D3A0}"/>
              </a:ext>
            </a:extLst>
          </p:cNvPr>
          <p:cNvGrpSpPr/>
          <p:nvPr/>
        </p:nvGrpSpPr>
        <p:grpSpPr>
          <a:xfrm>
            <a:off x="3139277" y="2607916"/>
            <a:ext cx="2089702" cy="523501"/>
            <a:chOff x="2476558" y="3931190"/>
            <a:chExt cx="2242467" cy="572619"/>
          </a:xfrm>
        </p:grpSpPr>
        <p:sp>
          <p:nvSpPr>
            <p:cNvPr id="22" name="TextBox 38">
              <a:extLst>
                <a:ext uri="{FF2B5EF4-FFF2-40B4-BE49-F238E27FC236}">
                  <a16:creationId xmlns:a16="http://schemas.microsoft.com/office/drawing/2014/main" id="{C92AC677-176D-4DD6-85F4-4332D0533DA1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ZAWIERA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58E39F9C-521F-472C-B9A3-68094B74750A}"/>
                </a:ext>
              </a:extLst>
            </p:cNvPr>
            <p:cNvSpPr txBox="1"/>
            <p:nvPr/>
          </p:nvSpPr>
          <p:spPr>
            <a:xfrm>
              <a:off x="2476558" y="4167155"/>
              <a:ext cx="2242467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</a:t>
              </a:r>
              <a:r>
                <a:rPr lang="pl-PL" sz="1400" dirty="0">
                  <a:solidFill>
                    <a:prstClr val="black"/>
                  </a:solidFill>
                  <a:latin typeface="Calibri" panose="020F0502020204030204"/>
                </a:rPr>
                <a:t>i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L-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Prolin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57">
            <a:extLst>
              <a:ext uri="{FF2B5EF4-FFF2-40B4-BE49-F238E27FC236}">
                <a16:creationId xmlns:a16="http://schemas.microsoft.com/office/drawing/2014/main" id="{A68BC834-6BD4-48DF-980B-E0449EE8FE6B}"/>
              </a:ext>
            </a:extLst>
          </p:cNvPr>
          <p:cNvSpPr txBox="1"/>
          <p:nvPr/>
        </p:nvSpPr>
        <p:spPr>
          <a:xfrm>
            <a:off x="7011514" y="2177951"/>
            <a:ext cx="491907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Najwyższa koncentracja kwasu hialuronowego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Zaprojektowany, aby zapewnić strukturę po głębokiej iniekcji na kość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Najgęstszy produkt, który pozostaje tam, gdzie jest umieszczony (działa jak implant)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ysoka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zdolność uniesienia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9B66351A-4D9B-474B-BF15-EC72798FBE6E}"/>
              </a:ext>
            </a:extLst>
          </p:cNvPr>
          <p:cNvSpPr txBox="1"/>
          <p:nvPr/>
        </p:nvSpPr>
        <p:spPr>
          <a:xfrm>
            <a:off x="967388" y="386785"/>
            <a:ext cx="61065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-30" normalizeH="0" baseline="0" noProof="0">
                <a:ln>
                  <a:noFill/>
                </a:ln>
                <a:solidFill>
                  <a:srgbClr val="D73763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NEAUVIA INTENSE</a:t>
            </a:r>
            <a:endParaRPr kumimoji="0" lang="pl-PL" sz="4400" b="0" i="0" u="none" strike="noStrike" kern="1200" cap="none" spc="0" normalizeH="0" baseline="0" noProof="0">
              <a:ln>
                <a:noFill/>
              </a:ln>
              <a:solidFill>
                <a:srgbClr val="D73763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69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604AAC1-911A-4A95-B0A1-474080D03E16}"/>
              </a:ext>
            </a:extLst>
          </p:cNvPr>
          <p:cNvSpPr/>
          <p:nvPr/>
        </p:nvSpPr>
        <p:spPr>
          <a:xfrm>
            <a:off x="881349" y="211087"/>
            <a:ext cx="71369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-30" normalizeH="0" baseline="0" noProof="0">
                <a:ln>
                  <a:noFill/>
                </a:ln>
                <a:solidFill>
                  <a:srgbClr val="D73763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NEAUVIA STIMULATE</a:t>
            </a:r>
            <a:endParaRPr kumimoji="0" lang="pl-PL" sz="4400" b="0" i="0" u="none" strike="noStrike" kern="1200" cap="none" spc="0" normalizeH="0" baseline="0" noProof="0">
              <a:ln>
                <a:noFill/>
              </a:ln>
              <a:solidFill>
                <a:srgbClr val="D73763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53B11C63-BE3E-45AF-9A3A-C2C40C6DFA39}"/>
              </a:ext>
            </a:extLst>
          </p:cNvPr>
          <p:cNvGrpSpPr/>
          <p:nvPr/>
        </p:nvGrpSpPr>
        <p:grpSpPr>
          <a:xfrm>
            <a:off x="2873732" y="1296164"/>
            <a:ext cx="3782123" cy="699443"/>
            <a:chOff x="2507783" y="1538198"/>
            <a:chExt cx="2908103" cy="763120"/>
          </a:xfrm>
        </p:grpSpPr>
        <p:sp>
          <p:nvSpPr>
            <p:cNvPr id="30" name="TextBox 45">
              <a:extLst>
                <a:ext uri="{FF2B5EF4-FFF2-40B4-BE49-F238E27FC236}">
                  <a16:creationId xmlns:a16="http://schemas.microsoft.com/office/drawing/2014/main" id="{E0CFC659-39FD-4FCE-9E2A-C0128BE409FF}"/>
                </a:ext>
              </a:extLst>
            </p:cNvPr>
            <p:cNvSpPr txBox="1"/>
            <p:nvPr/>
          </p:nvSpPr>
          <p:spPr>
            <a:xfrm>
              <a:off x="2507783" y="1538198"/>
              <a:ext cx="2908103" cy="33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ZAWARTOŚĆ KWASU HIALURONOWEGO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46">
              <a:extLst>
                <a:ext uri="{FF2B5EF4-FFF2-40B4-BE49-F238E27FC236}">
                  <a16:creationId xmlns:a16="http://schemas.microsoft.com/office/drawing/2014/main" id="{D2A7E4C9-5746-4736-8EC6-54897622ACF2}"/>
                </a:ext>
              </a:extLst>
            </p:cNvPr>
            <p:cNvSpPr txBox="1"/>
            <p:nvPr/>
          </p:nvSpPr>
          <p:spPr>
            <a:xfrm>
              <a:off x="2507783" y="1778098"/>
              <a:ext cx="19755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26 mg / ml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PEG </a:t>
              </a: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polimer usieciowany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47">
            <a:extLst>
              <a:ext uri="{FF2B5EF4-FFF2-40B4-BE49-F238E27FC236}">
                <a16:creationId xmlns:a16="http://schemas.microsoft.com/office/drawing/2014/main" id="{17B586E2-D770-4D04-8F00-1D2F3638733C}"/>
              </a:ext>
            </a:extLst>
          </p:cNvPr>
          <p:cNvGrpSpPr/>
          <p:nvPr/>
        </p:nvGrpSpPr>
        <p:grpSpPr>
          <a:xfrm>
            <a:off x="2847235" y="3117280"/>
            <a:ext cx="3109007" cy="579602"/>
            <a:chOff x="2507783" y="2905315"/>
            <a:chExt cx="3314327" cy="632369"/>
          </a:xfrm>
        </p:grpSpPr>
        <p:sp>
          <p:nvSpPr>
            <p:cNvPr id="22" name="TextBox 48">
              <a:extLst>
                <a:ext uri="{FF2B5EF4-FFF2-40B4-BE49-F238E27FC236}">
                  <a16:creationId xmlns:a16="http://schemas.microsoft.com/office/drawing/2014/main" id="{14DC78EF-207C-49EB-AFCD-F4A0DB72A8AC}"/>
                </a:ext>
              </a:extLst>
            </p:cNvPr>
            <p:cNvSpPr txBox="1"/>
            <p:nvPr/>
          </p:nvSpPr>
          <p:spPr>
            <a:xfrm>
              <a:off x="2507783" y="2905315"/>
              <a:ext cx="1377226" cy="36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TRZYKAWKA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15B24BE7-C82E-44E0-BBD5-4782947EAEE6}"/>
                </a:ext>
              </a:extLst>
            </p:cNvPr>
            <p:cNvSpPr txBox="1"/>
            <p:nvPr/>
          </p:nvSpPr>
          <p:spPr>
            <a:xfrm>
              <a:off x="3553191" y="2905315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IGŁA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50">
              <a:extLst>
                <a:ext uri="{FF2B5EF4-FFF2-40B4-BE49-F238E27FC236}">
                  <a16:creationId xmlns:a16="http://schemas.microsoft.com/office/drawing/2014/main" id="{315DB208-C4A6-4318-BD2D-12FB52FBD653}"/>
                </a:ext>
              </a:extLst>
            </p:cNvPr>
            <p:cNvSpPr txBox="1"/>
            <p:nvPr/>
          </p:nvSpPr>
          <p:spPr>
            <a:xfrm>
              <a:off x="2507784" y="3165838"/>
              <a:ext cx="818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x 1ml</a:t>
              </a:r>
            </a:p>
          </p:txBody>
        </p:sp>
        <p:sp>
          <p:nvSpPr>
            <p:cNvPr id="25" name="TextBox 51">
              <a:extLst>
                <a:ext uri="{FF2B5EF4-FFF2-40B4-BE49-F238E27FC236}">
                  <a16:creationId xmlns:a16="http://schemas.microsoft.com/office/drawing/2014/main" id="{72E97781-7FF7-4685-9AE0-3F2E348C054B}"/>
                </a:ext>
              </a:extLst>
            </p:cNvPr>
            <p:cNvSpPr txBox="1"/>
            <p:nvPr/>
          </p:nvSpPr>
          <p:spPr>
            <a:xfrm>
              <a:off x="3553191" y="3177367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 G</a:t>
              </a:r>
            </a:p>
          </p:txBody>
        </p:sp>
        <p:cxnSp>
          <p:nvCxnSpPr>
            <p:cNvPr id="26" name="Straight Connector 52">
              <a:extLst>
                <a:ext uri="{FF2B5EF4-FFF2-40B4-BE49-F238E27FC236}">
                  <a16:creationId xmlns:a16="http://schemas.microsoft.com/office/drawing/2014/main" id="{7EC88929-7B64-4A44-85ED-79A91B8F57FF}"/>
                </a:ext>
              </a:extLst>
            </p:cNvPr>
            <p:cNvCxnSpPr>
              <a:cxnSpLocks/>
            </p:cNvCxnSpPr>
            <p:nvPr/>
          </p:nvCxnSpPr>
          <p:spPr>
            <a:xfrm>
              <a:off x="3827742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3">
              <a:extLst>
                <a:ext uri="{FF2B5EF4-FFF2-40B4-BE49-F238E27FC236}">
                  <a16:creationId xmlns:a16="http://schemas.microsoft.com/office/drawing/2014/main" id="{58804269-FB83-4830-9519-3AE0BEBDB499}"/>
                </a:ext>
              </a:extLst>
            </p:cNvPr>
            <p:cNvCxnSpPr>
              <a:cxnSpLocks/>
            </p:cNvCxnSpPr>
            <p:nvPr/>
          </p:nvCxnSpPr>
          <p:spPr>
            <a:xfrm>
              <a:off x="4644819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54">
              <a:extLst>
                <a:ext uri="{FF2B5EF4-FFF2-40B4-BE49-F238E27FC236}">
                  <a16:creationId xmlns:a16="http://schemas.microsoft.com/office/drawing/2014/main" id="{FD1AA6C7-694B-451A-88A5-E183D84A439C}"/>
                </a:ext>
              </a:extLst>
            </p:cNvPr>
            <p:cNvSpPr txBox="1"/>
            <p:nvPr/>
          </p:nvSpPr>
          <p:spPr>
            <a:xfrm>
              <a:off x="4730482" y="2905315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KANIULA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55">
              <a:extLst>
                <a:ext uri="{FF2B5EF4-FFF2-40B4-BE49-F238E27FC236}">
                  <a16:creationId xmlns:a16="http://schemas.microsoft.com/office/drawing/2014/main" id="{7E9EBA6F-09AF-409D-8CD5-20C17F5AB7AD}"/>
                </a:ext>
              </a:extLst>
            </p:cNvPr>
            <p:cNvSpPr txBox="1"/>
            <p:nvPr/>
          </p:nvSpPr>
          <p:spPr>
            <a:xfrm>
              <a:off x="4730482" y="3177367"/>
              <a:ext cx="1091628" cy="36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 G</a:t>
              </a:r>
            </a:p>
          </p:txBody>
        </p:sp>
      </p:grpSp>
      <p:grpSp>
        <p:nvGrpSpPr>
          <p:cNvPr id="7" name="Group 56">
            <a:extLst>
              <a:ext uri="{FF2B5EF4-FFF2-40B4-BE49-F238E27FC236}">
                <a16:creationId xmlns:a16="http://schemas.microsoft.com/office/drawing/2014/main" id="{6CCEE1D9-322A-4EC3-9473-55721C5C8037}"/>
              </a:ext>
            </a:extLst>
          </p:cNvPr>
          <p:cNvGrpSpPr/>
          <p:nvPr/>
        </p:nvGrpSpPr>
        <p:grpSpPr>
          <a:xfrm>
            <a:off x="2847235" y="3772613"/>
            <a:ext cx="2596822" cy="739496"/>
            <a:chOff x="2507783" y="3931190"/>
            <a:chExt cx="2768317" cy="806819"/>
          </a:xfrm>
        </p:grpSpPr>
        <p:sp>
          <p:nvSpPr>
            <p:cNvPr id="20" name="TextBox 57">
              <a:extLst>
                <a:ext uri="{FF2B5EF4-FFF2-40B4-BE49-F238E27FC236}">
                  <a16:creationId xmlns:a16="http://schemas.microsoft.com/office/drawing/2014/main" id="{281FFF3B-83F4-43C3-B6E1-6F2CA39137CB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3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INIEKCJA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58">
              <a:extLst>
                <a:ext uri="{FF2B5EF4-FFF2-40B4-BE49-F238E27FC236}">
                  <a16:creationId xmlns:a16="http://schemas.microsoft.com/office/drawing/2014/main" id="{64F1CCAF-D63E-40B9-8837-CB07144C3186}"/>
                </a:ext>
              </a:extLst>
            </p:cNvPr>
            <p:cNvSpPr txBox="1"/>
            <p:nvPr/>
          </p:nvSpPr>
          <p:spPr>
            <a:xfrm>
              <a:off x="2517198" y="4167155"/>
              <a:ext cx="2758902" cy="57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Kąt igły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: 45 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Głębokość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Skóra właściwa 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59">
            <a:extLst>
              <a:ext uri="{FF2B5EF4-FFF2-40B4-BE49-F238E27FC236}">
                <a16:creationId xmlns:a16="http://schemas.microsoft.com/office/drawing/2014/main" id="{B9C5179D-B3AB-4075-A777-403AABD3A963}"/>
              </a:ext>
            </a:extLst>
          </p:cNvPr>
          <p:cNvGrpSpPr/>
          <p:nvPr/>
        </p:nvGrpSpPr>
        <p:grpSpPr>
          <a:xfrm>
            <a:off x="2873732" y="2200168"/>
            <a:ext cx="2112380" cy="739495"/>
            <a:chOff x="2507783" y="3931190"/>
            <a:chExt cx="2251882" cy="806819"/>
          </a:xfrm>
        </p:grpSpPr>
        <p:sp>
          <p:nvSpPr>
            <p:cNvPr id="18" name="TextBox 60">
              <a:extLst>
                <a:ext uri="{FF2B5EF4-FFF2-40B4-BE49-F238E27FC236}">
                  <a16:creationId xmlns:a16="http://schemas.microsoft.com/office/drawing/2014/main" id="{620BF5C5-DCDF-4EBC-902A-9957D6F4CD3A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ZAWIERA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61">
              <a:extLst>
                <a:ext uri="{FF2B5EF4-FFF2-40B4-BE49-F238E27FC236}">
                  <a16:creationId xmlns:a16="http://schemas.microsoft.com/office/drawing/2014/main" id="{ADA9D11D-FE29-49E4-93FC-978EB3E34001}"/>
                </a:ext>
              </a:extLst>
            </p:cNvPr>
            <p:cNvSpPr txBox="1"/>
            <p:nvPr/>
          </p:nvSpPr>
          <p:spPr>
            <a:xfrm>
              <a:off x="2517198" y="4167155"/>
              <a:ext cx="2242467" cy="57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 &amp; L-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Prolin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1%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CaH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object 77">
            <a:extLst>
              <a:ext uri="{FF2B5EF4-FFF2-40B4-BE49-F238E27FC236}">
                <a16:creationId xmlns:a16="http://schemas.microsoft.com/office/drawing/2014/main" id="{FCF4EDFB-933A-4186-A0B1-8779EE3D5C53}"/>
              </a:ext>
            </a:extLst>
          </p:cNvPr>
          <p:cNvSpPr/>
          <p:nvPr/>
        </p:nvSpPr>
        <p:spPr>
          <a:xfrm>
            <a:off x="623902" y="1353376"/>
            <a:ext cx="1777242" cy="4470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61607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TextBox 67">
            <a:extLst>
              <a:ext uri="{FF2B5EF4-FFF2-40B4-BE49-F238E27FC236}">
                <a16:creationId xmlns:a16="http://schemas.microsoft.com/office/drawing/2014/main" id="{7AD636EC-F594-445C-A375-2EF42C7F470C}"/>
              </a:ext>
            </a:extLst>
          </p:cNvPr>
          <p:cNvSpPr txBox="1"/>
          <p:nvPr/>
        </p:nvSpPr>
        <p:spPr>
          <a:xfrm>
            <a:off x="6947745" y="1687073"/>
            <a:ext cx="49689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Pierwszy na rynku produkt o podwójnym działaniu: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jednocześnie wypełnia 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biostymuluje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tkankę*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Stymuluje fibroblasty do produkcji kolagenu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Wysokie stężenie (26mg/ml) kwasu hialuronowego i wyjątkowe właściwości reologiczne (1%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hydroksyapatytu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wapnia) pozwalają dłużej utrzymać efekt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Mocny produkt (średnia / duża siła wytłaczania), produkt posiada wysokie właściwości zwiększania objętości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9CAEA8D4-76F5-4F87-8689-4D4104A4E323}"/>
              </a:ext>
            </a:extLst>
          </p:cNvPr>
          <p:cNvSpPr txBox="1"/>
          <p:nvPr/>
        </p:nvSpPr>
        <p:spPr>
          <a:xfrm>
            <a:off x="7556761" y="6019060"/>
            <a:ext cx="3950563" cy="491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 https://pubmed.ncbi.nlm.nih.gov/29483971/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https://pubmed.ncbi.nlm.nih.gov/28702968/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>
            <a:extLst>
              <a:ext uri="{FF2B5EF4-FFF2-40B4-BE49-F238E27FC236}">
                <a16:creationId xmlns:a16="http://schemas.microsoft.com/office/drawing/2014/main" id="{F790DB53-4D12-4CDD-B09A-6A67DBD40331}"/>
              </a:ext>
            </a:extLst>
          </p:cNvPr>
          <p:cNvGrpSpPr/>
          <p:nvPr/>
        </p:nvGrpSpPr>
        <p:grpSpPr>
          <a:xfrm>
            <a:off x="3155091" y="1611095"/>
            <a:ext cx="3410096" cy="742542"/>
            <a:chOff x="2507782" y="1538198"/>
            <a:chExt cx="2786941" cy="812211"/>
          </a:xfrm>
        </p:grpSpPr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82298DBF-462D-418F-822E-5EE1BFE95EEE}"/>
                </a:ext>
              </a:extLst>
            </p:cNvPr>
            <p:cNvSpPr txBox="1"/>
            <p:nvPr/>
          </p:nvSpPr>
          <p:spPr>
            <a:xfrm>
              <a:off x="2507784" y="1538198"/>
              <a:ext cx="2786939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ZAWARTOŚĆ KWASU HIALURONOWEGO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04B4211-598F-40D3-A51B-6FF2C72E66D2}"/>
                </a:ext>
              </a:extLst>
            </p:cNvPr>
            <p:cNvSpPr txBox="1"/>
            <p:nvPr/>
          </p:nvSpPr>
          <p:spPr>
            <a:xfrm>
              <a:off x="2507782" y="1778098"/>
              <a:ext cx="2555119" cy="57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mg / ml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PEG </a:t>
              </a: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polimer usieciowany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F30D5E56-5A4E-43F1-B9BB-5A684ADBB681}"/>
              </a:ext>
            </a:extLst>
          </p:cNvPr>
          <p:cNvGrpSpPr/>
          <p:nvPr/>
        </p:nvGrpSpPr>
        <p:grpSpPr>
          <a:xfrm>
            <a:off x="3151648" y="3300482"/>
            <a:ext cx="3088544" cy="530093"/>
            <a:chOff x="2507783" y="2905315"/>
            <a:chExt cx="3314327" cy="579829"/>
          </a:xfrm>
        </p:grpSpPr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FED0A212-7AED-4EB6-8DC8-1F4E501DC0F0}"/>
                </a:ext>
              </a:extLst>
            </p:cNvPr>
            <p:cNvSpPr txBox="1"/>
            <p:nvPr/>
          </p:nvSpPr>
          <p:spPr>
            <a:xfrm>
              <a:off x="2507783" y="2905315"/>
              <a:ext cx="1303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TRZYKAWKA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0264AD33-B992-4C9B-BA44-257A4ABA3BBB}"/>
                </a:ext>
              </a:extLst>
            </p:cNvPr>
            <p:cNvSpPr txBox="1"/>
            <p:nvPr/>
          </p:nvSpPr>
          <p:spPr>
            <a:xfrm>
              <a:off x="3553191" y="2905315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IGŁA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974BEA5E-2045-40BB-A571-0F8EBADD078B}"/>
                </a:ext>
              </a:extLst>
            </p:cNvPr>
            <p:cNvSpPr txBox="1"/>
            <p:nvPr/>
          </p:nvSpPr>
          <p:spPr>
            <a:xfrm>
              <a:off x="2507784" y="3165838"/>
              <a:ext cx="818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x 1ml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1E9A8E9A-24E2-4C2A-8471-0BE404EF855F}"/>
                </a:ext>
              </a:extLst>
            </p:cNvPr>
            <p:cNvSpPr txBox="1"/>
            <p:nvPr/>
          </p:nvSpPr>
          <p:spPr>
            <a:xfrm>
              <a:off x="3553191" y="3177367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 G</a:t>
              </a:r>
            </a:p>
          </p:txBody>
        </p:sp>
        <p:cxnSp>
          <p:nvCxnSpPr>
            <p:cNvPr id="30" name="Straight Connector 18">
              <a:extLst>
                <a:ext uri="{FF2B5EF4-FFF2-40B4-BE49-F238E27FC236}">
                  <a16:creationId xmlns:a16="http://schemas.microsoft.com/office/drawing/2014/main" id="{C9445466-0925-43FF-B8A4-E8108C9F0FBF}"/>
                </a:ext>
              </a:extLst>
            </p:cNvPr>
            <p:cNvCxnSpPr>
              <a:cxnSpLocks/>
            </p:cNvCxnSpPr>
            <p:nvPr/>
          </p:nvCxnSpPr>
          <p:spPr>
            <a:xfrm>
              <a:off x="3660819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8">
              <a:extLst>
                <a:ext uri="{FF2B5EF4-FFF2-40B4-BE49-F238E27FC236}">
                  <a16:creationId xmlns:a16="http://schemas.microsoft.com/office/drawing/2014/main" id="{AE8F94B2-6D07-452A-9F49-B43B245959D4}"/>
                </a:ext>
              </a:extLst>
            </p:cNvPr>
            <p:cNvCxnSpPr>
              <a:cxnSpLocks/>
            </p:cNvCxnSpPr>
            <p:nvPr/>
          </p:nvCxnSpPr>
          <p:spPr>
            <a:xfrm>
              <a:off x="4644819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C96DBB3E-9D6F-4EA8-ABA6-6E4A8C296611}"/>
                </a:ext>
              </a:extLst>
            </p:cNvPr>
            <p:cNvSpPr txBox="1"/>
            <p:nvPr/>
          </p:nvSpPr>
          <p:spPr>
            <a:xfrm>
              <a:off x="4730482" y="2905315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KANIULA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0">
              <a:extLst>
                <a:ext uri="{FF2B5EF4-FFF2-40B4-BE49-F238E27FC236}">
                  <a16:creationId xmlns:a16="http://schemas.microsoft.com/office/drawing/2014/main" id="{6447C4D8-E3C2-49C4-989B-32C395C8B0BC}"/>
                </a:ext>
              </a:extLst>
            </p:cNvPr>
            <p:cNvSpPr txBox="1"/>
            <p:nvPr/>
          </p:nvSpPr>
          <p:spPr>
            <a:xfrm>
              <a:off x="4730482" y="3177367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 G</a:t>
              </a:r>
            </a:p>
          </p:txBody>
        </p:sp>
      </p:grpSp>
      <p:sp>
        <p:nvSpPr>
          <p:cNvPr id="6" name="object 54">
            <a:extLst>
              <a:ext uri="{FF2B5EF4-FFF2-40B4-BE49-F238E27FC236}">
                <a16:creationId xmlns:a16="http://schemas.microsoft.com/office/drawing/2014/main" id="{418DA7D7-8A0E-4CED-AF16-91C42746B2F8}"/>
              </a:ext>
            </a:extLst>
          </p:cNvPr>
          <p:cNvSpPr/>
          <p:nvPr/>
        </p:nvSpPr>
        <p:spPr>
          <a:xfrm>
            <a:off x="665161" y="1499360"/>
            <a:ext cx="1765542" cy="4459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61607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91E72C1E-1283-4FCB-A4E0-BFE0060FCC6B}"/>
              </a:ext>
            </a:extLst>
          </p:cNvPr>
          <p:cNvGrpSpPr/>
          <p:nvPr/>
        </p:nvGrpSpPr>
        <p:grpSpPr>
          <a:xfrm>
            <a:off x="3151648" y="4134921"/>
            <a:ext cx="3129882" cy="738944"/>
            <a:chOff x="2456238" y="3931190"/>
            <a:chExt cx="2681996" cy="808276"/>
          </a:xfrm>
        </p:grpSpPr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35D95666-06FD-492D-8250-7D02C3877539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INIEKCJA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A4FD8AC5-5E25-4CB9-933E-54AB3B0B9DA2}"/>
                </a:ext>
              </a:extLst>
            </p:cNvPr>
            <p:cNvSpPr txBox="1"/>
            <p:nvPr/>
          </p:nvSpPr>
          <p:spPr>
            <a:xfrm>
              <a:off x="2456238" y="4167155"/>
              <a:ext cx="2681996" cy="57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Kąt igły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45 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Głębokość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lang="pl-PL" sz="1400" dirty="0">
                  <a:solidFill>
                    <a:prstClr val="black"/>
                  </a:solidFill>
                  <a:latin typeface="Calibri" panose="020F0502020204030204"/>
                </a:rPr>
                <a:t>Tkanka podskórna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79CED390-3207-4F31-AB2F-2A169A65D3A0}"/>
              </a:ext>
            </a:extLst>
          </p:cNvPr>
          <p:cNvGrpSpPr/>
          <p:nvPr/>
        </p:nvGrpSpPr>
        <p:grpSpPr>
          <a:xfrm>
            <a:off x="3108026" y="2583382"/>
            <a:ext cx="2089702" cy="523501"/>
            <a:chOff x="2476558" y="3931190"/>
            <a:chExt cx="2242467" cy="572619"/>
          </a:xfrm>
        </p:grpSpPr>
        <p:sp>
          <p:nvSpPr>
            <p:cNvPr id="22" name="TextBox 38">
              <a:extLst>
                <a:ext uri="{FF2B5EF4-FFF2-40B4-BE49-F238E27FC236}">
                  <a16:creationId xmlns:a16="http://schemas.microsoft.com/office/drawing/2014/main" id="{C92AC677-176D-4DD6-85F4-4332D0533DA1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ZAWIERA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58E39F9C-521F-472C-B9A3-68094B74750A}"/>
                </a:ext>
              </a:extLst>
            </p:cNvPr>
            <p:cNvSpPr txBox="1"/>
            <p:nvPr/>
          </p:nvSpPr>
          <p:spPr>
            <a:xfrm>
              <a:off x="2476558" y="4167155"/>
              <a:ext cx="2242467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L-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Prolin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57">
            <a:extLst>
              <a:ext uri="{FF2B5EF4-FFF2-40B4-BE49-F238E27FC236}">
                <a16:creationId xmlns:a16="http://schemas.microsoft.com/office/drawing/2014/main" id="{A68BC834-6BD4-48DF-980B-E0449EE8FE6B}"/>
              </a:ext>
            </a:extLst>
          </p:cNvPr>
          <p:cNvSpPr txBox="1"/>
          <p:nvPr/>
        </p:nvSpPr>
        <p:spPr>
          <a:xfrm>
            <a:off x="7011804" y="2422589"/>
            <a:ext cx="491907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Zaprojektowany, aby stworzyć wypełniacz, który ma wysokie zdolności uniesienia i wysoką plastyczność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Dodaje objętości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Jest odporny na ściskanie i deformację, dzięki czemu można go łatwo formować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Jedyny wysoce </a:t>
            </a:r>
            <a:r>
              <a:rPr lang="pl-PL" dirty="0" err="1">
                <a:solidFill>
                  <a:prstClr val="black"/>
                </a:solidFill>
                <a:latin typeface="Calibri" panose="020F0502020204030204"/>
              </a:rPr>
              <a:t>wiskoelastyczny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 wypełniacz, który można podawać igłą 30G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9B66351A-4D9B-474B-BF15-EC72798FBE6E}"/>
              </a:ext>
            </a:extLst>
          </p:cNvPr>
          <p:cNvSpPr txBox="1"/>
          <p:nvPr/>
        </p:nvSpPr>
        <p:spPr>
          <a:xfrm>
            <a:off x="967388" y="386785"/>
            <a:ext cx="61065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-30" normalizeH="0" baseline="0" noProof="0">
                <a:ln>
                  <a:noFill/>
                </a:ln>
                <a:solidFill>
                  <a:srgbClr val="D73763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NEAUVIA INTENSE LV</a:t>
            </a:r>
            <a:endParaRPr kumimoji="0" lang="pl-PL" sz="4400" b="0" i="0" u="none" strike="noStrike" kern="1200" cap="none" spc="0" normalizeH="0" baseline="0" noProof="0">
              <a:ln>
                <a:noFill/>
              </a:ln>
              <a:solidFill>
                <a:srgbClr val="D73763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7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>
            <a:extLst>
              <a:ext uri="{FF2B5EF4-FFF2-40B4-BE49-F238E27FC236}">
                <a16:creationId xmlns:a16="http://schemas.microsoft.com/office/drawing/2014/main" id="{F790DB53-4D12-4CDD-B09A-6A67DBD40331}"/>
              </a:ext>
            </a:extLst>
          </p:cNvPr>
          <p:cNvGrpSpPr/>
          <p:nvPr/>
        </p:nvGrpSpPr>
        <p:grpSpPr>
          <a:xfrm>
            <a:off x="3155091" y="1611095"/>
            <a:ext cx="3245709" cy="527099"/>
            <a:chOff x="2507782" y="1538198"/>
            <a:chExt cx="3482982" cy="576554"/>
          </a:xfrm>
        </p:grpSpPr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82298DBF-462D-418F-822E-5EE1BFE95EEE}"/>
                </a:ext>
              </a:extLst>
            </p:cNvPr>
            <p:cNvSpPr txBox="1"/>
            <p:nvPr/>
          </p:nvSpPr>
          <p:spPr>
            <a:xfrm>
              <a:off x="2507784" y="1538198"/>
              <a:ext cx="3482980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400" dirty="0">
                  <a:solidFill>
                    <a:srgbClr val="FF0000"/>
                  </a:solidFill>
                  <a:latin typeface="Calibri" panose="020F0502020204030204"/>
                </a:rPr>
                <a:t>ZAWARTOŚĆ KWASU HIALURONOWEGO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04B4211-598F-40D3-A51B-6FF2C72E66D2}"/>
                </a:ext>
              </a:extLst>
            </p:cNvPr>
            <p:cNvSpPr txBox="1"/>
            <p:nvPr/>
          </p:nvSpPr>
          <p:spPr>
            <a:xfrm>
              <a:off x="2507782" y="1778098"/>
              <a:ext cx="2555119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mg / ml</a:t>
              </a:r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F30D5E56-5A4E-43F1-B9BB-5A684ADBB681}"/>
              </a:ext>
            </a:extLst>
          </p:cNvPr>
          <p:cNvGrpSpPr/>
          <p:nvPr/>
        </p:nvGrpSpPr>
        <p:grpSpPr>
          <a:xfrm>
            <a:off x="3211800" y="3389978"/>
            <a:ext cx="2372593" cy="556493"/>
            <a:chOff x="2507783" y="2905315"/>
            <a:chExt cx="2137036" cy="608706"/>
          </a:xfrm>
        </p:grpSpPr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FED0A212-7AED-4EB6-8DC8-1F4E501DC0F0}"/>
                </a:ext>
              </a:extLst>
            </p:cNvPr>
            <p:cNvSpPr txBox="1"/>
            <p:nvPr/>
          </p:nvSpPr>
          <p:spPr>
            <a:xfrm>
              <a:off x="2507783" y="2905315"/>
              <a:ext cx="1303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TRZYKAWKA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0264AD33-B992-4C9B-BA44-257A4ABA3BBB}"/>
                </a:ext>
              </a:extLst>
            </p:cNvPr>
            <p:cNvSpPr txBox="1"/>
            <p:nvPr/>
          </p:nvSpPr>
          <p:spPr>
            <a:xfrm>
              <a:off x="3553191" y="2905315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IGŁA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974BEA5E-2045-40BB-A571-0F8EBADD078B}"/>
                </a:ext>
              </a:extLst>
            </p:cNvPr>
            <p:cNvSpPr txBox="1"/>
            <p:nvPr/>
          </p:nvSpPr>
          <p:spPr>
            <a:xfrm>
              <a:off x="2507784" y="3165838"/>
              <a:ext cx="818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x 1ml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1E9A8E9A-24E2-4C2A-8471-0BE404EF855F}"/>
                </a:ext>
              </a:extLst>
            </p:cNvPr>
            <p:cNvSpPr txBox="1"/>
            <p:nvPr/>
          </p:nvSpPr>
          <p:spPr>
            <a:xfrm>
              <a:off x="3553191" y="3177367"/>
              <a:ext cx="1091628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 / 30 G</a:t>
              </a:r>
            </a:p>
          </p:txBody>
        </p:sp>
        <p:cxnSp>
          <p:nvCxnSpPr>
            <p:cNvPr id="30" name="Straight Connector 18">
              <a:extLst>
                <a:ext uri="{FF2B5EF4-FFF2-40B4-BE49-F238E27FC236}">
                  <a16:creationId xmlns:a16="http://schemas.microsoft.com/office/drawing/2014/main" id="{C9445466-0925-43FF-B8A4-E8108C9F0FBF}"/>
                </a:ext>
              </a:extLst>
            </p:cNvPr>
            <p:cNvCxnSpPr>
              <a:cxnSpLocks/>
            </p:cNvCxnSpPr>
            <p:nvPr/>
          </p:nvCxnSpPr>
          <p:spPr>
            <a:xfrm>
              <a:off x="3660819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8">
              <a:extLst>
                <a:ext uri="{FF2B5EF4-FFF2-40B4-BE49-F238E27FC236}">
                  <a16:creationId xmlns:a16="http://schemas.microsoft.com/office/drawing/2014/main" id="{AE8F94B2-6D07-452A-9F49-B43B245959D4}"/>
                </a:ext>
              </a:extLst>
            </p:cNvPr>
            <p:cNvCxnSpPr>
              <a:cxnSpLocks/>
            </p:cNvCxnSpPr>
            <p:nvPr/>
          </p:nvCxnSpPr>
          <p:spPr>
            <a:xfrm>
              <a:off x="4644819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bject 54">
            <a:extLst>
              <a:ext uri="{FF2B5EF4-FFF2-40B4-BE49-F238E27FC236}">
                <a16:creationId xmlns:a16="http://schemas.microsoft.com/office/drawing/2014/main" id="{418DA7D7-8A0E-4CED-AF16-91C42746B2F8}"/>
              </a:ext>
            </a:extLst>
          </p:cNvPr>
          <p:cNvSpPr/>
          <p:nvPr/>
        </p:nvSpPr>
        <p:spPr>
          <a:xfrm>
            <a:off x="665161" y="1499360"/>
            <a:ext cx="1765542" cy="4459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61607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91E72C1E-1283-4FCB-A4E0-BFE0060FCC6B}"/>
              </a:ext>
            </a:extLst>
          </p:cNvPr>
          <p:cNvGrpSpPr/>
          <p:nvPr/>
        </p:nvGrpSpPr>
        <p:grpSpPr>
          <a:xfrm>
            <a:off x="3151648" y="4134921"/>
            <a:ext cx="3129882" cy="738944"/>
            <a:chOff x="2456238" y="3931190"/>
            <a:chExt cx="2681996" cy="808276"/>
          </a:xfrm>
        </p:grpSpPr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35D95666-06FD-492D-8250-7D02C3877539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INIEKCJA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A4FD8AC5-5E25-4CB9-933E-54AB3B0B9DA2}"/>
                </a:ext>
              </a:extLst>
            </p:cNvPr>
            <p:cNvSpPr txBox="1"/>
            <p:nvPr/>
          </p:nvSpPr>
          <p:spPr>
            <a:xfrm>
              <a:off x="2456238" y="4167155"/>
              <a:ext cx="2681996" cy="57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Kąt igły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45 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Głębokość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Skóra właściwa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79CED390-3207-4F31-AB2F-2A169A65D3A0}"/>
              </a:ext>
            </a:extLst>
          </p:cNvPr>
          <p:cNvGrpSpPr/>
          <p:nvPr/>
        </p:nvGrpSpPr>
        <p:grpSpPr>
          <a:xfrm>
            <a:off x="3151648" y="2477177"/>
            <a:ext cx="2089702" cy="523501"/>
            <a:chOff x="2476558" y="3931190"/>
            <a:chExt cx="2242467" cy="572619"/>
          </a:xfrm>
        </p:grpSpPr>
        <p:sp>
          <p:nvSpPr>
            <p:cNvPr id="22" name="TextBox 38">
              <a:extLst>
                <a:ext uri="{FF2B5EF4-FFF2-40B4-BE49-F238E27FC236}">
                  <a16:creationId xmlns:a16="http://schemas.microsoft.com/office/drawing/2014/main" id="{C92AC677-176D-4DD6-85F4-4332D0533DA1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ZAWIERA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58E39F9C-521F-472C-B9A3-68094B74750A}"/>
                </a:ext>
              </a:extLst>
            </p:cNvPr>
            <p:cNvSpPr txBox="1"/>
            <p:nvPr/>
          </p:nvSpPr>
          <p:spPr>
            <a:xfrm>
              <a:off x="2476558" y="4167155"/>
              <a:ext cx="2242467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pl-P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yna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L-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Prolin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57">
            <a:extLst>
              <a:ext uri="{FF2B5EF4-FFF2-40B4-BE49-F238E27FC236}">
                <a16:creationId xmlns:a16="http://schemas.microsoft.com/office/drawing/2014/main" id="{A68BC834-6BD4-48DF-980B-E0449EE8FE6B}"/>
              </a:ext>
            </a:extLst>
          </p:cNvPr>
          <p:cNvSpPr txBox="1"/>
          <p:nvPr/>
        </p:nvSpPr>
        <p:spPr>
          <a:xfrm>
            <a:off x="7011804" y="2078287"/>
            <a:ext cx="49190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latin typeface="Calibri" panose="020F0502020204030204"/>
              </a:rPr>
              <a:t>Wysoce adaptacyjny wypełniacz posiadający bardzo dobrą integrację z tkankami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latin typeface="Calibri" panose="020F0502020204030204"/>
              </a:rPr>
              <a:t>Zapewnia naturalne efekty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latin typeface="Calibri" panose="020F0502020204030204"/>
              </a:rPr>
              <a:t>Bardziej miękki produkt (mała siła nacisku)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9B66351A-4D9B-474B-BF15-EC72798FBE6E}"/>
              </a:ext>
            </a:extLst>
          </p:cNvPr>
          <p:cNvSpPr txBox="1"/>
          <p:nvPr/>
        </p:nvSpPr>
        <p:spPr>
          <a:xfrm>
            <a:off x="967388" y="386785"/>
            <a:ext cx="61065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-30" normalizeH="0" baseline="0" noProof="0">
                <a:ln>
                  <a:noFill/>
                </a:ln>
                <a:solidFill>
                  <a:srgbClr val="D73763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NEAUVIA INTENSE FLUX</a:t>
            </a:r>
            <a:endParaRPr kumimoji="0" lang="pl-PL" sz="4400" b="0" i="0" u="none" strike="noStrike" kern="1200" cap="none" spc="0" normalizeH="0" baseline="0" noProof="0">
              <a:ln>
                <a:noFill/>
              </a:ln>
              <a:solidFill>
                <a:srgbClr val="D73763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72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>
            <a:extLst>
              <a:ext uri="{FF2B5EF4-FFF2-40B4-BE49-F238E27FC236}">
                <a16:creationId xmlns:a16="http://schemas.microsoft.com/office/drawing/2014/main" id="{F790DB53-4D12-4CDD-B09A-6A67DBD40331}"/>
              </a:ext>
            </a:extLst>
          </p:cNvPr>
          <p:cNvGrpSpPr/>
          <p:nvPr/>
        </p:nvGrpSpPr>
        <p:grpSpPr>
          <a:xfrm>
            <a:off x="3155091" y="1611095"/>
            <a:ext cx="3595030" cy="742542"/>
            <a:chOff x="2507782" y="1538198"/>
            <a:chExt cx="3857840" cy="812211"/>
          </a:xfrm>
        </p:grpSpPr>
        <p:sp>
          <p:nvSpPr>
            <p:cNvPr id="34" name="TextBox 10">
              <a:extLst>
                <a:ext uri="{FF2B5EF4-FFF2-40B4-BE49-F238E27FC236}">
                  <a16:creationId xmlns:a16="http://schemas.microsoft.com/office/drawing/2014/main" id="{82298DBF-462D-418F-822E-5EE1BFE95EEE}"/>
                </a:ext>
              </a:extLst>
            </p:cNvPr>
            <p:cNvSpPr txBox="1"/>
            <p:nvPr/>
          </p:nvSpPr>
          <p:spPr>
            <a:xfrm>
              <a:off x="2507784" y="1538198"/>
              <a:ext cx="3857838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ZAWARTOŚĆ KWASU HIALURONOWEGO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C04B4211-598F-40D3-A51B-6FF2C72E66D2}"/>
                </a:ext>
              </a:extLst>
            </p:cNvPr>
            <p:cNvSpPr txBox="1"/>
            <p:nvPr/>
          </p:nvSpPr>
          <p:spPr>
            <a:xfrm>
              <a:off x="2507782" y="1778098"/>
              <a:ext cx="2555119" cy="57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mg / ml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PEG 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polimer usieciowany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F30D5E56-5A4E-43F1-B9BB-5A684ADBB681}"/>
              </a:ext>
            </a:extLst>
          </p:cNvPr>
          <p:cNvGrpSpPr/>
          <p:nvPr/>
        </p:nvGrpSpPr>
        <p:grpSpPr>
          <a:xfrm>
            <a:off x="3139422" y="3444996"/>
            <a:ext cx="2372593" cy="556493"/>
            <a:chOff x="2507783" y="2905315"/>
            <a:chExt cx="2137036" cy="608706"/>
          </a:xfrm>
        </p:grpSpPr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FED0A212-7AED-4EB6-8DC8-1F4E501DC0F0}"/>
                </a:ext>
              </a:extLst>
            </p:cNvPr>
            <p:cNvSpPr txBox="1"/>
            <p:nvPr/>
          </p:nvSpPr>
          <p:spPr>
            <a:xfrm>
              <a:off x="2507783" y="2905315"/>
              <a:ext cx="1303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TRZYKAWKA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0264AD33-B992-4C9B-BA44-257A4ABA3BBB}"/>
                </a:ext>
              </a:extLst>
            </p:cNvPr>
            <p:cNvSpPr txBox="1"/>
            <p:nvPr/>
          </p:nvSpPr>
          <p:spPr>
            <a:xfrm>
              <a:off x="3553191" y="2905315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IGŁA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974BEA5E-2045-40BB-A571-0F8EBADD078B}"/>
                </a:ext>
              </a:extLst>
            </p:cNvPr>
            <p:cNvSpPr txBox="1"/>
            <p:nvPr/>
          </p:nvSpPr>
          <p:spPr>
            <a:xfrm>
              <a:off x="2507784" y="3165838"/>
              <a:ext cx="818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x 1ml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1E9A8E9A-24E2-4C2A-8471-0BE404EF855F}"/>
                </a:ext>
              </a:extLst>
            </p:cNvPr>
            <p:cNvSpPr txBox="1"/>
            <p:nvPr/>
          </p:nvSpPr>
          <p:spPr>
            <a:xfrm>
              <a:off x="3553191" y="3177367"/>
              <a:ext cx="1091628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 G</a:t>
              </a:r>
            </a:p>
          </p:txBody>
        </p:sp>
        <p:cxnSp>
          <p:nvCxnSpPr>
            <p:cNvPr id="30" name="Straight Connector 18">
              <a:extLst>
                <a:ext uri="{FF2B5EF4-FFF2-40B4-BE49-F238E27FC236}">
                  <a16:creationId xmlns:a16="http://schemas.microsoft.com/office/drawing/2014/main" id="{C9445466-0925-43FF-B8A4-E8108C9F0FBF}"/>
                </a:ext>
              </a:extLst>
            </p:cNvPr>
            <p:cNvCxnSpPr>
              <a:cxnSpLocks/>
            </p:cNvCxnSpPr>
            <p:nvPr/>
          </p:nvCxnSpPr>
          <p:spPr>
            <a:xfrm>
              <a:off x="3660819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8">
              <a:extLst>
                <a:ext uri="{FF2B5EF4-FFF2-40B4-BE49-F238E27FC236}">
                  <a16:creationId xmlns:a16="http://schemas.microsoft.com/office/drawing/2014/main" id="{AE8F94B2-6D07-452A-9F49-B43B245959D4}"/>
                </a:ext>
              </a:extLst>
            </p:cNvPr>
            <p:cNvCxnSpPr>
              <a:cxnSpLocks/>
            </p:cNvCxnSpPr>
            <p:nvPr/>
          </p:nvCxnSpPr>
          <p:spPr>
            <a:xfrm>
              <a:off x="4644819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bject 54">
            <a:extLst>
              <a:ext uri="{FF2B5EF4-FFF2-40B4-BE49-F238E27FC236}">
                <a16:creationId xmlns:a16="http://schemas.microsoft.com/office/drawing/2014/main" id="{418DA7D7-8A0E-4CED-AF16-91C42746B2F8}"/>
              </a:ext>
            </a:extLst>
          </p:cNvPr>
          <p:cNvSpPr/>
          <p:nvPr/>
        </p:nvSpPr>
        <p:spPr>
          <a:xfrm>
            <a:off x="665161" y="1499360"/>
            <a:ext cx="1765542" cy="4459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61607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91E72C1E-1283-4FCB-A4E0-BFE0060FCC6B}"/>
              </a:ext>
            </a:extLst>
          </p:cNvPr>
          <p:cNvGrpSpPr/>
          <p:nvPr/>
        </p:nvGrpSpPr>
        <p:grpSpPr>
          <a:xfrm>
            <a:off x="3151648" y="4134921"/>
            <a:ext cx="3922250" cy="738943"/>
            <a:chOff x="2456238" y="3931190"/>
            <a:chExt cx="3360976" cy="808275"/>
          </a:xfrm>
        </p:grpSpPr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35D95666-06FD-492D-8250-7D02C3877539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INIEKCJA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A4FD8AC5-5E25-4CB9-933E-54AB3B0B9DA2}"/>
                </a:ext>
              </a:extLst>
            </p:cNvPr>
            <p:cNvSpPr txBox="1"/>
            <p:nvPr/>
          </p:nvSpPr>
          <p:spPr>
            <a:xfrm>
              <a:off x="2456238" y="4167154"/>
              <a:ext cx="3360976" cy="57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Kąt igły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45 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Głębokość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  <a:r>
                <a:rPr lang="pl-PL" sz="1400" dirty="0" err="1">
                  <a:solidFill>
                    <a:prstClr val="black"/>
                  </a:solidFill>
                  <a:latin typeface="Calibri" panose="020F0502020204030204"/>
                </a:rPr>
                <a:t>arstwa</a:t>
              </a:r>
              <a:r>
                <a:rPr lang="pl-PL" sz="1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pl-PL" sz="1400" dirty="0" err="1">
                  <a:solidFill>
                    <a:prstClr val="black"/>
                  </a:solidFill>
                  <a:latin typeface="Calibri" panose="020F0502020204030204"/>
                </a:rPr>
                <a:t>podśluzówkowa</a:t>
              </a:r>
              <a:r>
                <a:rPr lang="pl-PL" sz="1400" dirty="0">
                  <a:solidFill>
                    <a:prstClr val="black"/>
                  </a:solidFill>
                  <a:latin typeface="Calibri" panose="020F0502020204030204"/>
                </a:rPr>
                <a:t> wargi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57">
            <a:extLst>
              <a:ext uri="{FF2B5EF4-FFF2-40B4-BE49-F238E27FC236}">
                <a16:creationId xmlns:a16="http://schemas.microsoft.com/office/drawing/2014/main" id="{A68BC834-6BD4-48DF-980B-E0449EE8FE6B}"/>
              </a:ext>
            </a:extLst>
          </p:cNvPr>
          <p:cNvSpPr txBox="1"/>
          <p:nvPr/>
        </p:nvSpPr>
        <p:spPr>
          <a:xfrm>
            <a:off x="7011804" y="2078287"/>
            <a:ext cx="491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Miękki wypełniacz przeznaczony do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9B66351A-4D9B-474B-BF15-EC72798FBE6E}"/>
              </a:ext>
            </a:extLst>
          </p:cNvPr>
          <p:cNvSpPr txBox="1"/>
          <p:nvPr/>
        </p:nvSpPr>
        <p:spPr>
          <a:xfrm>
            <a:off x="967388" y="386785"/>
            <a:ext cx="61065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-30" normalizeH="0" baseline="0" noProof="0">
                <a:ln>
                  <a:noFill/>
                </a:ln>
                <a:solidFill>
                  <a:srgbClr val="D73763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NEAUVIA INTENSE LIPS</a:t>
            </a:r>
            <a:endParaRPr kumimoji="0" lang="pl-PL" sz="4400" b="0" i="0" u="none" strike="noStrike" kern="1200" cap="none" spc="0" normalizeH="0" baseline="0" noProof="0">
              <a:ln>
                <a:noFill/>
              </a:ln>
              <a:solidFill>
                <a:srgbClr val="D73763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33" name="Group 37">
            <a:extLst>
              <a:ext uri="{FF2B5EF4-FFF2-40B4-BE49-F238E27FC236}">
                <a16:creationId xmlns:a16="http://schemas.microsoft.com/office/drawing/2014/main" id="{138D454F-9E80-49D2-BBC0-8F1CDB178EE6}"/>
              </a:ext>
            </a:extLst>
          </p:cNvPr>
          <p:cNvGrpSpPr/>
          <p:nvPr/>
        </p:nvGrpSpPr>
        <p:grpSpPr>
          <a:xfrm>
            <a:off x="3139422" y="2611257"/>
            <a:ext cx="2089702" cy="523501"/>
            <a:chOff x="2476558" y="3931190"/>
            <a:chExt cx="2242467" cy="572619"/>
          </a:xfrm>
        </p:grpSpPr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id="{870288BD-D4F6-4F2D-9A58-2959EDB2449E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ZAWIERA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9">
              <a:extLst>
                <a:ext uri="{FF2B5EF4-FFF2-40B4-BE49-F238E27FC236}">
                  <a16:creationId xmlns:a16="http://schemas.microsoft.com/office/drawing/2014/main" id="{F231CA06-8186-4B4E-BB8E-F5C175549071}"/>
                </a:ext>
              </a:extLst>
            </p:cNvPr>
            <p:cNvSpPr txBox="1"/>
            <p:nvPr/>
          </p:nvSpPr>
          <p:spPr>
            <a:xfrm>
              <a:off x="2476558" y="4167155"/>
              <a:ext cx="2242467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pl-P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yna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L-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Prolin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04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9">
            <a:extLst>
              <a:ext uri="{FF2B5EF4-FFF2-40B4-BE49-F238E27FC236}">
                <a16:creationId xmlns:a16="http://schemas.microsoft.com/office/drawing/2014/main" id="{C04B4211-598F-40D3-A51B-6FF2C72E66D2}"/>
              </a:ext>
            </a:extLst>
          </p:cNvPr>
          <p:cNvSpPr txBox="1"/>
          <p:nvPr/>
        </p:nvSpPr>
        <p:spPr>
          <a:xfrm>
            <a:off x="3155091" y="1830417"/>
            <a:ext cx="2381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pl-PL" sz="14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mg / ml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F30D5E56-5A4E-43F1-B9BB-5A684ADBB681}"/>
              </a:ext>
            </a:extLst>
          </p:cNvPr>
          <p:cNvGrpSpPr/>
          <p:nvPr/>
        </p:nvGrpSpPr>
        <p:grpSpPr>
          <a:xfrm>
            <a:off x="3133121" y="3438391"/>
            <a:ext cx="2372593" cy="556493"/>
            <a:chOff x="2507783" y="2905315"/>
            <a:chExt cx="2137036" cy="608706"/>
          </a:xfrm>
        </p:grpSpPr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FED0A212-7AED-4EB6-8DC8-1F4E501DC0F0}"/>
                </a:ext>
              </a:extLst>
            </p:cNvPr>
            <p:cNvSpPr txBox="1"/>
            <p:nvPr/>
          </p:nvSpPr>
          <p:spPr>
            <a:xfrm>
              <a:off x="2507783" y="2905315"/>
              <a:ext cx="13031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TRZYKAWKA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0264AD33-B992-4C9B-BA44-257A4ABA3BBB}"/>
                </a:ext>
              </a:extLst>
            </p:cNvPr>
            <p:cNvSpPr txBox="1"/>
            <p:nvPr/>
          </p:nvSpPr>
          <p:spPr>
            <a:xfrm>
              <a:off x="3553191" y="2905315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IGŁA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974BEA5E-2045-40BB-A571-0F8EBADD078B}"/>
                </a:ext>
              </a:extLst>
            </p:cNvPr>
            <p:cNvSpPr txBox="1"/>
            <p:nvPr/>
          </p:nvSpPr>
          <p:spPr>
            <a:xfrm>
              <a:off x="2507784" y="3165838"/>
              <a:ext cx="818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x 1ml</a:t>
              </a:r>
            </a:p>
          </p:txBody>
        </p:sp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1E9A8E9A-24E2-4C2A-8471-0BE404EF855F}"/>
                </a:ext>
              </a:extLst>
            </p:cNvPr>
            <p:cNvSpPr txBox="1"/>
            <p:nvPr/>
          </p:nvSpPr>
          <p:spPr>
            <a:xfrm>
              <a:off x="3553191" y="3177367"/>
              <a:ext cx="1091628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 G</a:t>
              </a:r>
            </a:p>
          </p:txBody>
        </p:sp>
        <p:cxnSp>
          <p:nvCxnSpPr>
            <p:cNvPr id="30" name="Straight Connector 18">
              <a:extLst>
                <a:ext uri="{FF2B5EF4-FFF2-40B4-BE49-F238E27FC236}">
                  <a16:creationId xmlns:a16="http://schemas.microsoft.com/office/drawing/2014/main" id="{C9445466-0925-43FF-B8A4-E8108C9F0FBF}"/>
                </a:ext>
              </a:extLst>
            </p:cNvPr>
            <p:cNvCxnSpPr>
              <a:cxnSpLocks/>
            </p:cNvCxnSpPr>
            <p:nvPr/>
          </p:nvCxnSpPr>
          <p:spPr>
            <a:xfrm>
              <a:off x="3660819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8">
              <a:extLst>
                <a:ext uri="{FF2B5EF4-FFF2-40B4-BE49-F238E27FC236}">
                  <a16:creationId xmlns:a16="http://schemas.microsoft.com/office/drawing/2014/main" id="{AE8F94B2-6D07-452A-9F49-B43B245959D4}"/>
                </a:ext>
              </a:extLst>
            </p:cNvPr>
            <p:cNvCxnSpPr>
              <a:cxnSpLocks/>
            </p:cNvCxnSpPr>
            <p:nvPr/>
          </p:nvCxnSpPr>
          <p:spPr>
            <a:xfrm>
              <a:off x="4644819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bject 54">
            <a:extLst>
              <a:ext uri="{FF2B5EF4-FFF2-40B4-BE49-F238E27FC236}">
                <a16:creationId xmlns:a16="http://schemas.microsoft.com/office/drawing/2014/main" id="{418DA7D7-8A0E-4CED-AF16-91C42746B2F8}"/>
              </a:ext>
            </a:extLst>
          </p:cNvPr>
          <p:cNvSpPr/>
          <p:nvPr/>
        </p:nvSpPr>
        <p:spPr>
          <a:xfrm>
            <a:off x="665161" y="1499360"/>
            <a:ext cx="1765542" cy="4459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61607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7" name="Group 35">
            <a:extLst>
              <a:ext uri="{FF2B5EF4-FFF2-40B4-BE49-F238E27FC236}">
                <a16:creationId xmlns:a16="http://schemas.microsoft.com/office/drawing/2014/main" id="{91E72C1E-1283-4FCB-A4E0-BFE0060FCC6B}"/>
              </a:ext>
            </a:extLst>
          </p:cNvPr>
          <p:cNvGrpSpPr/>
          <p:nvPr/>
        </p:nvGrpSpPr>
        <p:grpSpPr>
          <a:xfrm>
            <a:off x="3151648" y="4134921"/>
            <a:ext cx="3922250" cy="738943"/>
            <a:chOff x="2456238" y="3931190"/>
            <a:chExt cx="3360976" cy="808275"/>
          </a:xfrm>
        </p:grpSpPr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35D95666-06FD-492D-8250-7D02C3877539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INIEKCJA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A4FD8AC5-5E25-4CB9-933E-54AB3B0B9DA2}"/>
                </a:ext>
              </a:extLst>
            </p:cNvPr>
            <p:cNvSpPr txBox="1"/>
            <p:nvPr/>
          </p:nvSpPr>
          <p:spPr>
            <a:xfrm>
              <a:off x="2456238" y="4167154"/>
              <a:ext cx="3360976" cy="57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Kąt igły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45 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Głębokość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Śródskórnie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57">
            <a:extLst>
              <a:ext uri="{FF2B5EF4-FFF2-40B4-BE49-F238E27FC236}">
                <a16:creationId xmlns:a16="http://schemas.microsoft.com/office/drawing/2014/main" id="{A68BC834-6BD4-48DF-980B-E0449EE8FE6B}"/>
              </a:ext>
            </a:extLst>
          </p:cNvPr>
          <p:cNvSpPr txBox="1"/>
          <p:nvPr/>
        </p:nvSpPr>
        <p:spPr>
          <a:xfrm>
            <a:off x="7011804" y="2078287"/>
            <a:ext cx="491907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Korekcja płytkich zmarszczek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Usuwanie drobnych zmarszczek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Calibri" panose="020F0502020204030204"/>
              </a:rPr>
              <a:t>Bardzo dobra integracja z tkankami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Gładki produkt (średnia siła nacisku), dzięki czemu produkt koryguje mniejsze zmarszczki / drobne linie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Odporny na odkształcenia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9B66351A-4D9B-474B-BF15-EC72798FBE6E}"/>
              </a:ext>
            </a:extLst>
          </p:cNvPr>
          <p:cNvSpPr txBox="1"/>
          <p:nvPr/>
        </p:nvSpPr>
        <p:spPr>
          <a:xfrm>
            <a:off x="967388" y="386785"/>
            <a:ext cx="75670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-30" normalizeH="0" baseline="0" noProof="0">
                <a:ln>
                  <a:noFill/>
                </a:ln>
                <a:solidFill>
                  <a:srgbClr val="D73763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NEAUVIA INTENSE RHEOLOGY</a:t>
            </a:r>
            <a:endParaRPr kumimoji="0" lang="pl-PL" sz="4400" b="0" i="0" u="none" strike="noStrike" kern="1200" cap="none" spc="0" normalizeH="0" baseline="0" noProof="0">
              <a:ln>
                <a:noFill/>
              </a:ln>
              <a:solidFill>
                <a:srgbClr val="D73763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33" name="Group 37">
            <a:extLst>
              <a:ext uri="{FF2B5EF4-FFF2-40B4-BE49-F238E27FC236}">
                <a16:creationId xmlns:a16="http://schemas.microsoft.com/office/drawing/2014/main" id="{B0A24713-D742-4279-9699-92FCE3E908ED}"/>
              </a:ext>
            </a:extLst>
          </p:cNvPr>
          <p:cNvGrpSpPr/>
          <p:nvPr/>
        </p:nvGrpSpPr>
        <p:grpSpPr>
          <a:xfrm>
            <a:off x="3137701" y="2490239"/>
            <a:ext cx="2089702" cy="523501"/>
            <a:chOff x="2476558" y="3931190"/>
            <a:chExt cx="2242467" cy="572619"/>
          </a:xfrm>
        </p:grpSpPr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id="{73645FEB-E588-4913-9D26-1B9BA874ECE5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ZAWIERA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9">
              <a:extLst>
                <a:ext uri="{FF2B5EF4-FFF2-40B4-BE49-F238E27FC236}">
                  <a16:creationId xmlns:a16="http://schemas.microsoft.com/office/drawing/2014/main" id="{9021A446-4337-4795-8978-F26ECA445EA8}"/>
                </a:ext>
              </a:extLst>
            </p:cNvPr>
            <p:cNvSpPr txBox="1"/>
            <p:nvPr/>
          </p:nvSpPr>
          <p:spPr>
            <a:xfrm>
              <a:off x="2476558" y="4167155"/>
              <a:ext cx="2242467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pl-P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yna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L-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Prolin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0">
            <a:extLst>
              <a:ext uri="{FF2B5EF4-FFF2-40B4-BE49-F238E27FC236}">
                <a16:creationId xmlns:a16="http://schemas.microsoft.com/office/drawing/2014/main" id="{C6A44AB5-77C3-4A84-A53C-06E505008B6E}"/>
              </a:ext>
            </a:extLst>
          </p:cNvPr>
          <p:cNvSpPr txBox="1"/>
          <p:nvPr/>
        </p:nvSpPr>
        <p:spPr>
          <a:xfrm>
            <a:off x="3155093" y="1611095"/>
            <a:ext cx="3595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ZAWARTOŚĆ KWASU HIALURONOWEGO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83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4CB83F5C-EA6F-4F66-9644-88A76F20BC6B}"/>
              </a:ext>
            </a:extLst>
          </p:cNvPr>
          <p:cNvGrpSpPr/>
          <p:nvPr/>
        </p:nvGrpSpPr>
        <p:grpSpPr>
          <a:xfrm>
            <a:off x="3017126" y="1314435"/>
            <a:ext cx="3638730" cy="3262771"/>
            <a:chOff x="3151648" y="1611095"/>
            <a:chExt cx="3638730" cy="3262771"/>
          </a:xfrm>
        </p:grpSpPr>
        <p:grpSp>
          <p:nvGrpSpPr>
            <p:cNvPr id="4" name="Group 36">
              <a:extLst>
                <a:ext uri="{FF2B5EF4-FFF2-40B4-BE49-F238E27FC236}">
                  <a16:creationId xmlns:a16="http://schemas.microsoft.com/office/drawing/2014/main" id="{F790DB53-4D12-4CDD-B09A-6A67DBD40331}"/>
                </a:ext>
              </a:extLst>
            </p:cNvPr>
            <p:cNvGrpSpPr/>
            <p:nvPr/>
          </p:nvGrpSpPr>
          <p:grpSpPr>
            <a:xfrm>
              <a:off x="3155091" y="1611095"/>
              <a:ext cx="3635287" cy="697662"/>
              <a:chOff x="2507782" y="1538198"/>
              <a:chExt cx="3901040" cy="763120"/>
            </a:xfrm>
          </p:grpSpPr>
          <p:sp>
            <p:nvSpPr>
              <p:cNvPr id="34" name="TextBox 10">
                <a:extLst>
                  <a:ext uri="{FF2B5EF4-FFF2-40B4-BE49-F238E27FC236}">
                    <a16:creationId xmlns:a16="http://schemas.microsoft.com/office/drawing/2014/main" id="{82298DBF-462D-418F-822E-5EE1BFE95EEE}"/>
                  </a:ext>
                </a:extLst>
              </p:cNvPr>
              <p:cNvSpPr txBox="1"/>
              <p:nvPr/>
            </p:nvSpPr>
            <p:spPr>
              <a:xfrm>
                <a:off x="2507784" y="1538198"/>
                <a:ext cx="3901038" cy="336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sz="1400" b="1" dirty="0">
                    <a:latin typeface="Calibri" panose="020F0502020204030204"/>
                  </a:rPr>
                  <a:t>ZAWARTOŚĆ KWASU HIALURONOWEGO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TextBox 19">
                <a:extLst>
                  <a:ext uri="{FF2B5EF4-FFF2-40B4-BE49-F238E27FC236}">
                    <a16:creationId xmlns:a16="http://schemas.microsoft.com/office/drawing/2014/main" id="{C04B4211-598F-40D3-A51B-6FF2C72E66D2}"/>
                  </a:ext>
                </a:extLst>
              </p:cNvPr>
              <p:cNvSpPr txBox="1"/>
              <p:nvPr/>
            </p:nvSpPr>
            <p:spPr>
              <a:xfrm>
                <a:off x="2507782" y="1778098"/>
                <a:ext cx="25551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28 mg / ml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PEG </a:t>
                </a:r>
                <a:r>
                  <a:rPr kumimoji="0" lang="pl-PL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polimer usieciowany</a:t>
                </a: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35">
              <a:extLst>
                <a:ext uri="{FF2B5EF4-FFF2-40B4-BE49-F238E27FC236}">
                  <a16:creationId xmlns:a16="http://schemas.microsoft.com/office/drawing/2014/main" id="{91E72C1E-1283-4FCB-A4E0-BFE0060FCC6B}"/>
                </a:ext>
              </a:extLst>
            </p:cNvPr>
            <p:cNvGrpSpPr/>
            <p:nvPr/>
          </p:nvGrpSpPr>
          <p:grpSpPr>
            <a:xfrm>
              <a:off x="3151648" y="4134921"/>
              <a:ext cx="2616953" cy="738945"/>
              <a:chOff x="2456238" y="3931190"/>
              <a:chExt cx="2242467" cy="808277"/>
            </a:xfrm>
          </p:grpSpPr>
          <p:sp>
            <p:nvSpPr>
              <p:cNvPr id="24" name="TextBox 32">
                <a:extLst>
                  <a:ext uri="{FF2B5EF4-FFF2-40B4-BE49-F238E27FC236}">
                    <a16:creationId xmlns:a16="http://schemas.microsoft.com/office/drawing/2014/main" id="{35D95666-06FD-492D-8250-7D02C3877539}"/>
                  </a:ext>
                </a:extLst>
              </p:cNvPr>
              <p:cNvSpPr txBox="1"/>
              <p:nvPr/>
            </p:nvSpPr>
            <p:spPr>
              <a:xfrm>
                <a:off x="2507783" y="3931190"/>
                <a:ext cx="2033075" cy="336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INIEKCJA</a:t>
                </a:r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TextBox 33">
                <a:extLst>
                  <a:ext uri="{FF2B5EF4-FFF2-40B4-BE49-F238E27FC236}">
                    <a16:creationId xmlns:a16="http://schemas.microsoft.com/office/drawing/2014/main" id="{A4FD8AC5-5E25-4CB9-933E-54AB3B0B9DA2}"/>
                  </a:ext>
                </a:extLst>
              </p:cNvPr>
              <p:cNvSpPr txBox="1"/>
              <p:nvPr/>
            </p:nvSpPr>
            <p:spPr>
              <a:xfrm>
                <a:off x="2456238" y="4167156"/>
                <a:ext cx="2242467" cy="57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Kąt igły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45 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Głębokość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Okostna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TextBox 57">
            <a:extLst>
              <a:ext uri="{FF2B5EF4-FFF2-40B4-BE49-F238E27FC236}">
                <a16:creationId xmlns:a16="http://schemas.microsoft.com/office/drawing/2014/main" id="{A68BC834-6BD4-48DF-980B-E0449EE8FE6B}"/>
              </a:ext>
            </a:extLst>
          </p:cNvPr>
          <p:cNvSpPr txBox="1"/>
          <p:nvPr/>
        </p:nvSpPr>
        <p:spPr>
          <a:xfrm>
            <a:off x="6742130" y="1346735"/>
            <a:ext cx="49190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Najwyższa koncentracja kwasu hialuronowego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Zaprojektowany, aby zapewnić strukturę po głębokiej iniekcji na kość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Najgęstszy produkt, który pozostaje tam, gdzie jest umieszczony (działa jak implant)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ysoka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zdolność uniesienia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9B66351A-4D9B-474B-BF15-EC72798FBE6E}"/>
              </a:ext>
            </a:extLst>
          </p:cNvPr>
          <p:cNvSpPr txBox="1"/>
          <p:nvPr/>
        </p:nvSpPr>
        <p:spPr>
          <a:xfrm>
            <a:off x="967388" y="386785"/>
            <a:ext cx="61065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-3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NEAUVIA INTENSE MAN</a:t>
            </a:r>
            <a:endParaRPr kumimoji="0" lang="pl-PL" sz="4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CA32F108-0C3B-4C2F-8977-BCB48D1C56D2}"/>
              </a:ext>
            </a:extLst>
          </p:cNvPr>
          <p:cNvSpPr/>
          <p:nvPr/>
        </p:nvSpPr>
        <p:spPr>
          <a:xfrm>
            <a:off x="601876" y="1314435"/>
            <a:ext cx="1867029" cy="4697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61607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C8D01259-D0B1-4F36-83D2-12A52C04EACB}"/>
              </a:ext>
            </a:extLst>
          </p:cNvPr>
          <p:cNvGrpSpPr/>
          <p:nvPr/>
        </p:nvGrpSpPr>
        <p:grpSpPr>
          <a:xfrm>
            <a:off x="2975792" y="2313357"/>
            <a:ext cx="2089702" cy="523501"/>
            <a:chOff x="2476558" y="3931190"/>
            <a:chExt cx="2242467" cy="572619"/>
          </a:xfrm>
        </p:grpSpPr>
        <p:sp>
          <p:nvSpPr>
            <p:cNvPr id="38" name="TextBox 38">
              <a:extLst>
                <a:ext uri="{FF2B5EF4-FFF2-40B4-BE49-F238E27FC236}">
                  <a16:creationId xmlns:a16="http://schemas.microsoft.com/office/drawing/2014/main" id="{9DF737C0-26F5-4DD4-9C59-0E0F9DF515A9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ZAWIERA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E225710D-227D-4840-9AA9-5A4358FDD354}"/>
                </a:ext>
              </a:extLst>
            </p:cNvPr>
            <p:cNvSpPr txBox="1"/>
            <p:nvPr/>
          </p:nvSpPr>
          <p:spPr>
            <a:xfrm>
              <a:off x="2476558" y="4167155"/>
              <a:ext cx="2242467" cy="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pl-P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yna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L-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Prolin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id="{5B7E30F5-D56B-44A7-83BE-75EA7347A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505" y="3138118"/>
            <a:ext cx="29813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3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604AAC1-911A-4A95-B0A1-474080D03E16}"/>
              </a:ext>
            </a:extLst>
          </p:cNvPr>
          <p:cNvSpPr/>
          <p:nvPr/>
        </p:nvSpPr>
        <p:spPr>
          <a:xfrm>
            <a:off x="881349" y="211087"/>
            <a:ext cx="71369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-3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NEAUVIA STIMULATE MAN</a:t>
            </a:r>
            <a:endParaRPr kumimoji="0" lang="pl-PL" sz="4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53B11C63-BE3E-45AF-9A3A-C2C40C6DFA39}"/>
              </a:ext>
            </a:extLst>
          </p:cNvPr>
          <p:cNvGrpSpPr/>
          <p:nvPr/>
        </p:nvGrpSpPr>
        <p:grpSpPr>
          <a:xfrm>
            <a:off x="2873732" y="1296163"/>
            <a:ext cx="3691455" cy="743102"/>
            <a:chOff x="2507783" y="1538198"/>
            <a:chExt cx="2838388" cy="810754"/>
          </a:xfrm>
        </p:grpSpPr>
        <p:sp>
          <p:nvSpPr>
            <p:cNvPr id="30" name="TextBox 45">
              <a:extLst>
                <a:ext uri="{FF2B5EF4-FFF2-40B4-BE49-F238E27FC236}">
                  <a16:creationId xmlns:a16="http://schemas.microsoft.com/office/drawing/2014/main" id="{E0CFC659-39FD-4FCE-9E2A-C0128BE409FF}"/>
                </a:ext>
              </a:extLst>
            </p:cNvPr>
            <p:cNvSpPr txBox="1"/>
            <p:nvPr/>
          </p:nvSpPr>
          <p:spPr>
            <a:xfrm>
              <a:off x="2507784" y="1538198"/>
              <a:ext cx="2838387" cy="33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ZAWARTOŚĆ KWASU HIALURONOWEGO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46">
              <a:extLst>
                <a:ext uri="{FF2B5EF4-FFF2-40B4-BE49-F238E27FC236}">
                  <a16:creationId xmlns:a16="http://schemas.microsoft.com/office/drawing/2014/main" id="{D2A7E4C9-5746-4736-8EC6-54897622ACF2}"/>
                </a:ext>
              </a:extLst>
            </p:cNvPr>
            <p:cNvSpPr txBox="1"/>
            <p:nvPr/>
          </p:nvSpPr>
          <p:spPr>
            <a:xfrm>
              <a:off x="2507783" y="1778098"/>
              <a:ext cx="1975595" cy="57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mg / ml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PEG </a:t>
              </a:r>
              <a:r>
                <a:rPr kumimoji="0" lang="pl-PL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polimer usieciowany</a:t>
              </a: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47">
            <a:extLst>
              <a:ext uri="{FF2B5EF4-FFF2-40B4-BE49-F238E27FC236}">
                <a16:creationId xmlns:a16="http://schemas.microsoft.com/office/drawing/2014/main" id="{17B586E2-D770-4D04-8F00-1D2F3638733C}"/>
              </a:ext>
            </a:extLst>
          </p:cNvPr>
          <p:cNvGrpSpPr/>
          <p:nvPr/>
        </p:nvGrpSpPr>
        <p:grpSpPr>
          <a:xfrm>
            <a:off x="2844673" y="3051093"/>
            <a:ext cx="3109007" cy="579602"/>
            <a:chOff x="2507783" y="2905315"/>
            <a:chExt cx="3314327" cy="632369"/>
          </a:xfrm>
        </p:grpSpPr>
        <p:sp>
          <p:nvSpPr>
            <p:cNvPr id="22" name="TextBox 48">
              <a:extLst>
                <a:ext uri="{FF2B5EF4-FFF2-40B4-BE49-F238E27FC236}">
                  <a16:creationId xmlns:a16="http://schemas.microsoft.com/office/drawing/2014/main" id="{14DC78EF-207C-49EB-AFCD-F4A0DB72A8AC}"/>
                </a:ext>
              </a:extLst>
            </p:cNvPr>
            <p:cNvSpPr txBox="1"/>
            <p:nvPr/>
          </p:nvSpPr>
          <p:spPr>
            <a:xfrm>
              <a:off x="2507783" y="2905315"/>
              <a:ext cx="1377226" cy="33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</a:t>
              </a:r>
              <a:r>
                <a:rPr kumimoji="0" lang="pl-PL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TRZYKAWKA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15B24BE7-C82E-44E0-BBD5-4782947EAEE6}"/>
                </a:ext>
              </a:extLst>
            </p:cNvPr>
            <p:cNvSpPr txBox="1"/>
            <p:nvPr/>
          </p:nvSpPr>
          <p:spPr>
            <a:xfrm>
              <a:off x="3553191" y="2905315"/>
              <a:ext cx="1091627" cy="33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IGŁA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50">
              <a:extLst>
                <a:ext uri="{FF2B5EF4-FFF2-40B4-BE49-F238E27FC236}">
                  <a16:creationId xmlns:a16="http://schemas.microsoft.com/office/drawing/2014/main" id="{315DB208-C4A6-4318-BD2D-12FB52FBD653}"/>
                </a:ext>
              </a:extLst>
            </p:cNvPr>
            <p:cNvSpPr txBox="1"/>
            <p:nvPr/>
          </p:nvSpPr>
          <p:spPr>
            <a:xfrm>
              <a:off x="2507784" y="3165838"/>
              <a:ext cx="8183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x 1ml</a:t>
              </a:r>
            </a:p>
          </p:txBody>
        </p:sp>
        <p:sp>
          <p:nvSpPr>
            <p:cNvPr id="25" name="TextBox 51">
              <a:extLst>
                <a:ext uri="{FF2B5EF4-FFF2-40B4-BE49-F238E27FC236}">
                  <a16:creationId xmlns:a16="http://schemas.microsoft.com/office/drawing/2014/main" id="{72E97781-7FF7-4685-9AE0-3F2E348C054B}"/>
                </a:ext>
              </a:extLst>
            </p:cNvPr>
            <p:cNvSpPr txBox="1"/>
            <p:nvPr/>
          </p:nvSpPr>
          <p:spPr>
            <a:xfrm>
              <a:off x="3553191" y="3177367"/>
              <a:ext cx="10916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 G</a:t>
              </a:r>
            </a:p>
          </p:txBody>
        </p:sp>
        <p:cxnSp>
          <p:nvCxnSpPr>
            <p:cNvPr id="26" name="Straight Connector 52">
              <a:extLst>
                <a:ext uri="{FF2B5EF4-FFF2-40B4-BE49-F238E27FC236}">
                  <a16:creationId xmlns:a16="http://schemas.microsoft.com/office/drawing/2014/main" id="{7EC88929-7B64-4A44-85ED-79A91B8F57FF}"/>
                </a:ext>
              </a:extLst>
            </p:cNvPr>
            <p:cNvCxnSpPr>
              <a:cxnSpLocks/>
            </p:cNvCxnSpPr>
            <p:nvPr/>
          </p:nvCxnSpPr>
          <p:spPr>
            <a:xfrm>
              <a:off x="3827742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3">
              <a:extLst>
                <a:ext uri="{FF2B5EF4-FFF2-40B4-BE49-F238E27FC236}">
                  <a16:creationId xmlns:a16="http://schemas.microsoft.com/office/drawing/2014/main" id="{58804269-FB83-4830-9519-3AE0BEBDB499}"/>
                </a:ext>
              </a:extLst>
            </p:cNvPr>
            <p:cNvCxnSpPr>
              <a:cxnSpLocks/>
            </p:cNvCxnSpPr>
            <p:nvPr/>
          </p:nvCxnSpPr>
          <p:spPr>
            <a:xfrm>
              <a:off x="4644819" y="2954183"/>
              <a:ext cx="0" cy="483213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54">
              <a:extLst>
                <a:ext uri="{FF2B5EF4-FFF2-40B4-BE49-F238E27FC236}">
                  <a16:creationId xmlns:a16="http://schemas.microsoft.com/office/drawing/2014/main" id="{FD1AA6C7-694B-451A-88A5-E183D84A439C}"/>
                </a:ext>
              </a:extLst>
            </p:cNvPr>
            <p:cNvSpPr txBox="1"/>
            <p:nvPr/>
          </p:nvSpPr>
          <p:spPr>
            <a:xfrm>
              <a:off x="4730483" y="2905315"/>
              <a:ext cx="1091627" cy="33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KANIULA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55">
              <a:extLst>
                <a:ext uri="{FF2B5EF4-FFF2-40B4-BE49-F238E27FC236}">
                  <a16:creationId xmlns:a16="http://schemas.microsoft.com/office/drawing/2014/main" id="{7E9EBA6F-09AF-409D-8CD5-20C17F5AB7AD}"/>
                </a:ext>
              </a:extLst>
            </p:cNvPr>
            <p:cNvSpPr txBox="1"/>
            <p:nvPr/>
          </p:nvSpPr>
          <p:spPr>
            <a:xfrm>
              <a:off x="4730482" y="3177367"/>
              <a:ext cx="1091628" cy="36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 G</a:t>
              </a:r>
            </a:p>
          </p:txBody>
        </p:sp>
      </p:grpSp>
      <p:grpSp>
        <p:nvGrpSpPr>
          <p:cNvPr id="7" name="Group 56">
            <a:extLst>
              <a:ext uri="{FF2B5EF4-FFF2-40B4-BE49-F238E27FC236}">
                <a16:creationId xmlns:a16="http://schemas.microsoft.com/office/drawing/2014/main" id="{6CCEE1D9-322A-4EC3-9473-55721C5C8037}"/>
              </a:ext>
            </a:extLst>
          </p:cNvPr>
          <p:cNvGrpSpPr/>
          <p:nvPr/>
        </p:nvGrpSpPr>
        <p:grpSpPr>
          <a:xfrm>
            <a:off x="2847235" y="3772613"/>
            <a:ext cx="2596822" cy="739496"/>
            <a:chOff x="2507783" y="3931190"/>
            <a:chExt cx="2768317" cy="806819"/>
          </a:xfrm>
        </p:grpSpPr>
        <p:sp>
          <p:nvSpPr>
            <p:cNvPr id="20" name="TextBox 57">
              <a:extLst>
                <a:ext uri="{FF2B5EF4-FFF2-40B4-BE49-F238E27FC236}">
                  <a16:creationId xmlns:a16="http://schemas.microsoft.com/office/drawing/2014/main" id="{281FFF3B-83F4-43C3-B6E1-6F2CA39137CB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3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INIEKCJA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58">
              <a:extLst>
                <a:ext uri="{FF2B5EF4-FFF2-40B4-BE49-F238E27FC236}">
                  <a16:creationId xmlns:a16="http://schemas.microsoft.com/office/drawing/2014/main" id="{64F1CCAF-D63E-40B9-8837-CB07144C3186}"/>
                </a:ext>
              </a:extLst>
            </p:cNvPr>
            <p:cNvSpPr txBox="1"/>
            <p:nvPr/>
          </p:nvSpPr>
          <p:spPr>
            <a:xfrm>
              <a:off x="2517198" y="4167155"/>
              <a:ext cx="2758902" cy="57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Kąt igły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: 45 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Głębokość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Skóra właściwa 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59">
            <a:extLst>
              <a:ext uri="{FF2B5EF4-FFF2-40B4-BE49-F238E27FC236}">
                <a16:creationId xmlns:a16="http://schemas.microsoft.com/office/drawing/2014/main" id="{B9C5179D-B3AB-4075-A777-403AABD3A963}"/>
              </a:ext>
            </a:extLst>
          </p:cNvPr>
          <p:cNvGrpSpPr/>
          <p:nvPr/>
        </p:nvGrpSpPr>
        <p:grpSpPr>
          <a:xfrm>
            <a:off x="2847235" y="2139971"/>
            <a:ext cx="2112380" cy="739495"/>
            <a:chOff x="2507783" y="3931190"/>
            <a:chExt cx="2251882" cy="806819"/>
          </a:xfrm>
        </p:grpSpPr>
        <p:sp>
          <p:nvSpPr>
            <p:cNvPr id="18" name="TextBox 60">
              <a:extLst>
                <a:ext uri="{FF2B5EF4-FFF2-40B4-BE49-F238E27FC236}">
                  <a16:creationId xmlns:a16="http://schemas.microsoft.com/office/drawing/2014/main" id="{620BF5C5-DCDF-4EBC-902A-9957D6F4CD3A}"/>
                </a:ext>
              </a:extLst>
            </p:cNvPr>
            <p:cNvSpPr txBox="1"/>
            <p:nvPr/>
          </p:nvSpPr>
          <p:spPr>
            <a:xfrm>
              <a:off x="2507783" y="3931190"/>
              <a:ext cx="2033075" cy="33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ZAWIERA</a:t>
              </a:r>
              <a:endPara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61">
              <a:extLst>
                <a:ext uri="{FF2B5EF4-FFF2-40B4-BE49-F238E27FC236}">
                  <a16:creationId xmlns:a16="http://schemas.microsoft.com/office/drawing/2014/main" id="{ADA9D11D-FE29-49E4-93FC-978EB3E34001}"/>
                </a:ext>
              </a:extLst>
            </p:cNvPr>
            <p:cNvSpPr txBox="1"/>
            <p:nvPr/>
          </p:nvSpPr>
          <p:spPr>
            <a:xfrm>
              <a:off x="2517198" y="4167155"/>
              <a:ext cx="2242467" cy="570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kumimoji="0" lang="pl-P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yna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L-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Prolin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1% </a:t>
              </a:r>
              <a:r>
                <a:rPr kumimoji="0" lang="en-GB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CaH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Box 67">
            <a:extLst>
              <a:ext uri="{FF2B5EF4-FFF2-40B4-BE49-F238E27FC236}">
                <a16:creationId xmlns:a16="http://schemas.microsoft.com/office/drawing/2014/main" id="{7AD636EC-F594-445C-A375-2EF42C7F470C}"/>
              </a:ext>
            </a:extLst>
          </p:cNvPr>
          <p:cNvSpPr txBox="1"/>
          <p:nvPr/>
        </p:nvSpPr>
        <p:spPr>
          <a:xfrm>
            <a:off x="6747945" y="1264234"/>
            <a:ext cx="4968954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Wysokie stężenie (28mg/ml) kwasu hialuronowego i wyjątkowe właściwości reologiczne (1%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hydroksyapatytu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wapnia) pozwalają dłużej utrzymać efekt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 Zaprojektowany specjalnie do męskiej skóry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Pierwszy na rynku produkt o podwójnym działaniu: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jednocześnie wypełnia i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biostymuluje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tkankę*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Stymuluje fibroblasty do produkcji kolagenu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Mocny produkt (średnia / duża siła wytłaczania), produkt posiada wysokie właściwości zwiększania objętości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F84C9325-9760-4C9D-B309-755016740C37}"/>
              </a:ext>
            </a:extLst>
          </p:cNvPr>
          <p:cNvSpPr/>
          <p:nvPr/>
        </p:nvSpPr>
        <p:spPr>
          <a:xfrm>
            <a:off x="838199" y="955963"/>
            <a:ext cx="1875984" cy="4774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srgbClr val="6160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8634A4F-332E-4779-93E6-8C32D93D8688}"/>
              </a:ext>
            </a:extLst>
          </p:cNvPr>
          <p:cNvSpPr txBox="1"/>
          <p:nvPr/>
        </p:nvSpPr>
        <p:spPr>
          <a:xfrm>
            <a:off x="7556761" y="6019060"/>
            <a:ext cx="3950563" cy="491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 https://pubmed.ncbi.nlm.nih.gov/29483971/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l-PL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https://pubmed.ncbi.nlm.nih.gov/28702968/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1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16" id="{C5B897AF-AC96-CB4D-8A09-28C9A9A7E39C}" vid="{4A8DB83B-6C75-E54E-9FDE-710BA159FA8D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849C5D02D76943994736A5F1E45C5A" ma:contentTypeVersion="10" ma:contentTypeDescription="Utwórz nowy dokument." ma:contentTypeScope="" ma:versionID="a99b72442134eb9e7f878004e62c4d99">
  <xsd:schema xmlns:xsd="http://www.w3.org/2001/XMLSchema" xmlns:xs="http://www.w3.org/2001/XMLSchema" xmlns:p="http://schemas.microsoft.com/office/2006/metadata/properties" xmlns:ns2="12853c11-d7a7-4d0c-b6e2-13aceb4734a9" xmlns:ns3="a17165a5-37ae-4745-b045-4ed8e453f2b2" targetNamespace="http://schemas.microsoft.com/office/2006/metadata/properties" ma:root="true" ma:fieldsID="dee2ed408c5a9ab62d160993c419dc35" ns2:_="" ns3:_="">
    <xsd:import namespace="12853c11-d7a7-4d0c-b6e2-13aceb4734a9"/>
    <xsd:import namespace="a17165a5-37ae-4745-b045-4ed8e453f2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53c11-d7a7-4d0c-b6e2-13aceb4734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165a5-37ae-4745-b045-4ed8e453f2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2853c11-d7a7-4d0c-b6e2-13aceb4734a9">
      <UserInfo>
        <DisplayName>Beata Wujtewicz</DisplayName>
        <AccountId>30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38F6F91-30F6-4795-9097-AFB1A095C84A}">
  <ds:schemaRefs>
    <ds:schemaRef ds:uri="12853c11-d7a7-4d0c-b6e2-13aceb4734a9"/>
    <ds:schemaRef ds:uri="a17165a5-37ae-4745-b045-4ed8e453f2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8BB5C4-8120-4DE5-8CD4-845E9202BC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F005C6-6FCE-42EE-B6C6-45249169BB0F}">
  <ds:schemaRefs>
    <ds:schemaRef ds:uri="12853c11-d7a7-4d0c-b6e2-13aceb4734a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2169</Words>
  <Application>Microsoft Office PowerPoint</Application>
  <PresentationFormat>Panoramiczny</PresentationFormat>
  <Paragraphs>261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Yu Gothic Light</vt:lpstr>
      <vt:lpstr>Arial</vt:lpstr>
      <vt:lpstr>Calibri</vt:lpstr>
      <vt:lpstr>Calibri Light</vt:lpstr>
      <vt:lpstr>Century Gothic</vt:lpstr>
      <vt:lpstr>Helvetica Light</vt:lpstr>
      <vt:lpstr>Wingdings</vt:lpstr>
      <vt:lpstr>1_Motyw pakietu Office</vt:lpstr>
      <vt:lpstr>Tema di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 Konopka</dc:creator>
  <cp:lastModifiedBy>Joanna Lewandowska</cp:lastModifiedBy>
  <cp:revision>2</cp:revision>
  <dcterms:created xsi:type="dcterms:W3CDTF">2021-03-29T16:14:25Z</dcterms:created>
  <dcterms:modified xsi:type="dcterms:W3CDTF">2021-10-08T10:38:57Z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0x01010017849C5D02D76943994736A5F1E45C5A</vt:lpwstr>
  </property>
</Properties>
</file>